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3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3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4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1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6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8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0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7C57D-A58C-49D5-A256-FD426818584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6015-0709-4744-9705-D1003885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3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 smtClean="0"/>
              <a:t>Revolution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definition of a revolution is the overthrow of an established government or social order by those previously subject to it; forcible substitution of a new form of government.  </a:t>
            </a:r>
          </a:p>
          <a:p>
            <a:endParaRPr lang="en-US" dirty="0"/>
          </a:p>
          <a:p>
            <a:r>
              <a:rPr lang="en-US" b="1" dirty="0" smtClean="0"/>
              <a:t>Use</a:t>
            </a:r>
            <a:r>
              <a:rPr lang="en-US" dirty="0" smtClean="0"/>
              <a:t> the word </a:t>
            </a:r>
            <a:r>
              <a:rPr lang="en-US" b="1" u="sng" dirty="0" smtClean="0"/>
              <a:t>revolution</a:t>
            </a:r>
            <a:r>
              <a:rPr lang="en-US" dirty="0" smtClean="0"/>
              <a:t> in a paragraph to describe a revolution in the chapter and to explain why this event was a revolution rather than a rebellion, revolt, or a resistance movement.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1. How were the Spanish American revolutions shaped by the American, French, and Haitian revolutions that happened earlier?</a:t>
            </a:r>
            <a:br>
              <a:rPr lang="en-US" dirty="0" smtClean="0"/>
            </a:br>
            <a:r>
              <a:rPr lang="en-US" dirty="0" smtClean="0"/>
              <a:t>2. Analyze the opportunities and barriers for women and non-elites in the era of revolutions in Latin America 1800 – 1850.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a chart to note the causes, short and long term outcomes and the major similarities and differences among the Atlantic revolutions.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03093"/>
              </p:ext>
            </p:extLst>
          </p:nvPr>
        </p:nvGraphicFramePr>
        <p:xfrm>
          <a:off x="1143000" y="3124200"/>
          <a:ext cx="6629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838200"/>
                <a:gridCol w="1143000"/>
                <a:gridCol w="1143000"/>
                <a:gridCol w="1028700"/>
                <a:gridCol w="1104900"/>
              </a:tblGrid>
              <a:tr h="5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Causes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Term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term</a:t>
                      </a:r>
                      <a:r>
                        <a:rPr lang="en-US" baseline="0" dirty="0" smtClean="0"/>
                        <a:t>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Differences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r>
                        <a:rPr lang="en-US" baseline="0" dirty="0" smtClean="0"/>
                        <a:t>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r>
                        <a:rPr lang="en-US" baseline="0" dirty="0" smtClean="0"/>
                        <a:t>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Haitian</a:t>
                      </a:r>
                    </a:p>
                    <a:p>
                      <a:r>
                        <a:rPr lang="en-US" dirty="0" smtClean="0"/>
                        <a:t>Revolution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Spanish</a:t>
                      </a:r>
                      <a:r>
                        <a:rPr lang="en-US" baseline="0" dirty="0" smtClean="0"/>
                        <a:t> American </a:t>
                      </a:r>
                    </a:p>
                    <a:p>
                      <a:r>
                        <a:rPr lang="en-US" baseline="0" dirty="0" smtClean="0"/>
                        <a:t>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6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significance?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Declaration of the Rights of Man and citizen</a:t>
            </a:r>
          </a:p>
          <a:p>
            <a:r>
              <a:rPr lang="en-US" dirty="0" smtClean="0"/>
              <a:t>Napoleon Bonaparte</a:t>
            </a:r>
          </a:p>
          <a:p>
            <a:r>
              <a:rPr lang="en-US" dirty="0" smtClean="0"/>
              <a:t>Abolitionist movement</a:t>
            </a:r>
          </a:p>
          <a:p>
            <a:r>
              <a:rPr lang="en-US" dirty="0" smtClean="0"/>
              <a:t>Nationalism </a:t>
            </a:r>
          </a:p>
          <a:p>
            <a:r>
              <a:rPr lang="en-US" dirty="0" smtClean="0"/>
              <a:t>Vindication of the Rights of Woman</a:t>
            </a:r>
          </a:p>
          <a:p>
            <a:r>
              <a:rPr lang="en-US" dirty="0" smtClean="0"/>
              <a:t>Elizabeth Cady Stanton</a:t>
            </a:r>
          </a:p>
          <a:p>
            <a:r>
              <a:rPr lang="en-US" dirty="0" smtClean="0"/>
              <a:t>Maternal Feminism </a:t>
            </a:r>
          </a:p>
          <a:p>
            <a:r>
              <a:rPr lang="en-US" dirty="0" err="1" smtClean="0"/>
              <a:t>Kartini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0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7233</TotalTime>
  <Words>161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Revolution</vt:lpstr>
      <vt:lpstr>1. How were the Spanish American revolutions shaped by the American, French, and Haitian revolutions that happened earlier? 2. Analyze the opportunities and barriers for women and non-elites in the era of revolutions in Latin America 1800 – 1850.</vt:lpstr>
      <vt:lpstr>Use a chart to note the causes, short and long term outcomes and the major similarities and differences among the Atlantic revolutions. </vt:lpstr>
      <vt:lpstr>What is the significance?</vt:lpstr>
    </vt:vector>
  </TitlesOfParts>
  <Company>Eanes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ACTIVITY</dc:title>
  <dc:creator>Windows User</dc:creator>
  <cp:lastModifiedBy>Windows User</cp:lastModifiedBy>
  <cp:revision>8</cp:revision>
  <dcterms:created xsi:type="dcterms:W3CDTF">2016-02-03T15:10:13Z</dcterms:created>
  <dcterms:modified xsi:type="dcterms:W3CDTF">2016-02-08T15:45:54Z</dcterms:modified>
</cp:coreProperties>
</file>