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7BB5B8D-8F1E-4198-A37D-93FA71510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A7C3B90-E997-4890-8210-A861A9BDAA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3" y="0"/>
            <a:ext cx="7148877" cy="5035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u="sng" dirty="0" smtClean="0"/>
              <a:t>Industrial Revolution</a:t>
            </a:r>
            <a:br>
              <a:rPr lang="en-US" b="1" i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Answer the following question: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Without the Agricultural Revolution could there have been an Industrial Revolution?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78" y="4953000"/>
            <a:ext cx="5493396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Objective:  Students will better understand the nature of the Industrial Revolution and the enormous wealth it rapidly generated in Great Britain and elsewhere in the Western </a:t>
            </a:r>
            <a:r>
              <a:rPr lang="en-US" dirty="0" smtClean="0"/>
              <a:t>world.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74" y="3747655"/>
            <a:ext cx="3615899" cy="2895600"/>
          </a:xfrm>
          <a:prstGeom prst="rect">
            <a:avLst/>
          </a:prstGeom>
          <a:gradFill>
            <a:gsLst>
              <a:gs pos="0">
                <a:schemeClr val="bg2">
                  <a:tint val="100000"/>
                  <a:shade val="80000"/>
                  <a:satMod val="100000"/>
                  <a:lumMod val="100000"/>
                </a:schemeClr>
              </a:gs>
              <a:gs pos="80000">
                <a:schemeClr val="bg2">
                  <a:tint val="100000"/>
                  <a:shade val="95000"/>
                  <a:satMod val="100000"/>
                  <a:lumMod val="100000"/>
                </a:schemeClr>
              </a:gs>
              <a:gs pos="100000">
                <a:schemeClr val="bg2">
                  <a:tint val="88000"/>
                  <a:shade val="100000"/>
                  <a:satMod val="400000"/>
                  <a:lumMod val="10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81000"/>
            <a:ext cx="1025769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685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Illustration 1</a:t>
            </a:r>
            <a:endParaRPr lang="en-US" sz="40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57600"/>
            <a:ext cx="2819400" cy="30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04" y="152400"/>
            <a:ext cx="932610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8006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Illustration 2</a:t>
            </a:r>
            <a:endParaRPr lang="en-US" sz="54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54174"/>
            <a:ext cx="27908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8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038600" cy="1154097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Illustration 3 </a:t>
            </a:r>
            <a:endParaRPr lang="en-US" sz="4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76800" cy="68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267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3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Follow 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/>
              <a:t>To answer this question, collect several recent illustrations you see as presenting an ideal image of family life today (ads, photographs, </a:t>
            </a:r>
            <a:r>
              <a:rPr lang="en-US" sz="3600" dirty="0" err="1" smtClean="0"/>
              <a:t>tv</a:t>
            </a:r>
            <a:r>
              <a:rPr lang="en-US" sz="3600" dirty="0" smtClean="0"/>
              <a:t> or movie stills, cartoons etc.)  Use these and the above illustration to write a couple of paragraphs on “The Ideal Family and Home: Then and Now 1850 – 2015”.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04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/>
              <a:t>What impact does the Industrial Revolution have on your life today?  Are they positive or negative?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2716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</TotalTime>
  <Words>118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Perspective</vt:lpstr>
      <vt:lpstr>   Industrial Revolution  Answer the following question:  Without the Agricultural Revolution could there have been an Industrial Revolution?</vt:lpstr>
      <vt:lpstr>PowerPoint Presentation</vt:lpstr>
      <vt:lpstr>PowerPoint Presentation</vt:lpstr>
      <vt:lpstr>Illustration 3 </vt:lpstr>
      <vt:lpstr>Follow up activity</vt:lpstr>
      <vt:lpstr>Exit Question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 Answer the following question, when complete stack in the middle of your group: Without the Agricultural Revolution could there have been an Industrial Revolution?</dc:title>
  <dc:creator>Windows User</dc:creator>
  <cp:lastModifiedBy>Windows User</cp:lastModifiedBy>
  <cp:revision>5</cp:revision>
  <dcterms:created xsi:type="dcterms:W3CDTF">2016-02-08T21:34:50Z</dcterms:created>
  <dcterms:modified xsi:type="dcterms:W3CDTF">2016-02-09T16:14:34Z</dcterms:modified>
</cp:coreProperties>
</file>