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E72C-7FD0-43A1-82A9-2BF21FF6BEF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E83-1D2C-4FCA-9CCD-2AA7F1C8E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4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E72C-7FD0-43A1-82A9-2BF21FF6BEF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E83-1D2C-4FCA-9CCD-2AA7F1C8E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46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E72C-7FD0-43A1-82A9-2BF21FF6BEF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E83-1D2C-4FCA-9CCD-2AA7F1C8E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21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E72C-7FD0-43A1-82A9-2BF21FF6BEF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E83-1D2C-4FCA-9CCD-2AA7F1C8E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4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E72C-7FD0-43A1-82A9-2BF21FF6BEF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E83-1D2C-4FCA-9CCD-2AA7F1C8E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E72C-7FD0-43A1-82A9-2BF21FF6BEF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E83-1D2C-4FCA-9CCD-2AA7F1C8E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6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E72C-7FD0-43A1-82A9-2BF21FF6BEF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E83-1D2C-4FCA-9CCD-2AA7F1C8E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30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E72C-7FD0-43A1-82A9-2BF21FF6BEF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E83-1D2C-4FCA-9CCD-2AA7F1C8E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96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E72C-7FD0-43A1-82A9-2BF21FF6BEF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E83-1D2C-4FCA-9CCD-2AA7F1C8E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6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E72C-7FD0-43A1-82A9-2BF21FF6BEF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E83-1D2C-4FCA-9CCD-2AA7F1C8E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76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E72C-7FD0-43A1-82A9-2BF21FF6BEF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DBE83-1D2C-4FCA-9CCD-2AA7F1C8E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9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E72C-7FD0-43A1-82A9-2BF21FF6BEFC}" type="datetimeFigureOut">
              <a:rPr lang="en-US" smtClean="0"/>
              <a:t>1/12/2016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DBE83-1D2C-4FCA-9CCD-2AA7F1C8E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Renaissance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SISTINE CHAPEL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425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" y="762000"/>
            <a:ext cx="904575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198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50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067799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438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4" y="0"/>
            <a:ext cx="9155784" cy="684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49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66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71881"/>
            <a:ext cx="4419600" cy="661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555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5" y="1447800"/>
            <a:ext cx="910281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853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3" y="1524000"/>
            <a:ext cx="9017752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182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5" y="685800"/>
            <a:ext cx="884903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154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4</Words>
  <Application>Microsoft Office PowerPoint</Application>
  <PresentationFormat>On-screen Show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Renaissance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Eanes 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Renaissance Art</dc:title>
  <dc:creator>Windows User</dc:creator>
  <cp:lastModifiedBy>Windows User</cp:lastModifiedBy>
  <cp:revision>1</cp:revision>
  <dcterms:created xsi:type="dcterms:W3CDTF">2016-01-12T14:00:47Z</dcterms:created>
  <dcterms:modified xsi:type="dcterms:W3CDTF">2016-01-12T14:07:53Z</dcterms:modified>
</cp:coreProperties>
</file>