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3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9257-ED16-4B86-8D43-C3927E4ADD50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815C-783D-41F8-8167-364AA97E1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8BA3-A4E9-4D54-8FA3-4C019628AC2A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5F79-8B18-4F09-B41C-97D4DDD6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8508-FF62-4901-A807-E8B095E2D462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E243-6CE6-4B08-B958-8C6D09A5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0FA1C-858B-4B37-90C7-E7B737B32B54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89F0-F5A7-4013-BA87-31FA3940E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0909F-B20C-4290-9C79-4ADF87D1D64C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59A9-E8C1-4891-8BDB-E107F889C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1E9D7-30DD-4483-B0D7-9F57AB49A7EA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2DA3-AF25-4ACD-9BFA-7855B5680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BD48-8B9D-4636-882F-A39097AF39F0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1580-ECAF-48F6-BFE5-252CDCB3B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E154-8599-45D9-94CB-224EBD88DB7C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4618-A15A-4723-9C19-C5B96EFA5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BD76-6339-4A23-8D4A-9CAEB6172976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B6C8-14AC-44E0-91A1-11C319CF2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3607-969E-4B0C-8E89-A06EDB014C2E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A285-FECC-4A24-9D4E-262A4F65B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CF74-5EFD-4CF2-9AAF-932686F6962D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C7D6-266B-4A4F-833B-7AF6370C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E0FC54F-DDDA-41EC-9999-B6B5E476B1E2}" type="datetimeFigureOut">
              <a:rPr lang="en-US"/>
              <a:pPr>
                <a:defRPr/>
              </a:pPr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5FFCC39-A954-46C1-9586-AFCCBA917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layingintheworldgame.files.wordpress.com/2014/01/africa_langs.gi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0" y="152400"/>
            <a:ext cx="8991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>
                <a:latin typeface="Cambria" pitchFamily="18" charset="0"/>
              </a:rPr>
              <a:t>Can you do a better job than the Berlin Conference?</a:t>
            </a:r>
          </a:p>
          <a:p>
            <a:endParaRPr lang="en-US" sz="1600" dirty="0">
              <a:latin typeface="Calibri" pitchFamily="34" charset="0"/>
            </a:endParaRPr>
          </a:p>
          <a:p>
            <a:pPr lvl="1"/>
            <a:r>
              <a:rPr lang="en-US" dirty="0">
                <a:latin typeface="Cambria" pitchFamily="18" charset="0"/>
              </a:rPr>
              <a:t>You are divided into a group of 6. Each of you represents a different imperialistic power. Everybody </a:t>
            </a:r>
            <a:r>
              <a:rPr lang="en-US" dirty="0" smtClean="0">
                <a:latin typeface="Cambria" pitchFamily="18" charset="0"/>
              </a:rPr>
              <a:t>will get assigned a country and </a:t>
            </a:r>
            <a:r>
              <a:rPr lang="en-US" dirty="0">
                <a:latin typeface="Cambria" pitchFamily="18" charset="0"/>
              </a:rPr>
              <a:t>what your goals are. DON’T let the other countries know what your goals are!! Take 3-4 minutes and use your </a:t>
            </a:r>
            <a:r>
              <a:rPr lang="en-US" dirty="0" err="1">
                <a:latin typeface="Cambria" pitchFamily="18" charset="0"/>
              </a:rPr>
              <a:t>iPad</a:t>
            </a:r>
            <a:r>
              <a:rPr lang="en-US" dirty="0">
                <a:latin typeface="Cambria" pitchFamily="18" charset="0"/>
              </a:rPr>
              <a:t> to look up a natural resource map of Africa and also a topographical map of Africa. Other maps that may be useful… ethnicities, languages, religion. You want the most valuable territory possible so these maps will help you come up with a game plan!!</a:t>
            </a:r>
          </a:p>
          <a:p>
            <a:endParaRPr lang="en-US" sz="1600" dirty="0">
              <a:latin typeface="Cambria" pitchFamily="18" charset="0"/>
            </a:endParaRPr>
          </a:p>
          <a:p>
            <a:pPr lvl="1"/>
            <a:endParaRPr lang="en-US" sz="1600" dirty="0">
              <a:latin typeface="Cambria" pitchFamily="18" charset="0"/>
            </a:endParaRPr>
          </a:p>
          <a:p>
            <a:pPr lvl="1"/>
            <a:r>
              <a:rPr lang="en-US" sz="2000" b="1" u="sng" dirty="0">
                <a:latin typeface="Cambria" pitchFamily="18" charset="0"/>
              </a:rPr>
              <a:t>HOW TO CLAIM TERRITORY: </a:t>
            </a:r>
            <a:r>
              <a:rPr lang="en-US" sz="1600" dirty="0">
                <a:latin typeface="Cambria" pitchFamily="18" charset="0"/>
              </a:rPr>
              <a:t>Use the </a:t>
            </a:r>
            <a:r>
              <a:rPr lang="en-US" sz="1600" dirty="0" smtClean="0">
                <a:latin typeface="Cambria" pitchFamily="18" charset="0"/>
              </a:rPr>
              <a:t>colors </a:t>
            </a:r>
            <a:r>
              <a:rPr lang="en-US" sz="1600" dirty="0">
                <a:latin typeface="Cambria" pitchFamily="18" charset="0"/>
              </a:rPr>
              <a:t>to claim territory. </a:t>
            </a:r>
          </a:p>
          <a:p>
            <a:pPr lvl="1"/>
            <a:r>
              <a:rPr lang="en-US" sz="1600" dirty="0">
                <a:latin typeface="Cambria" pitchFamily="18" charset="0"/>
              </a:rPr>
              <a:t>The goal is to AVOID war and get territory that will benefit your country. If two countries claim the same territory a game of rock, paper, scissors will decide who wins.  If you lose the round of rock paper scissors you do not get back your colored squares so be careful!!</a:t>
            </a:r>
          </a:p>
          <a:p>
            <a:pPr lvl="1"/>
            <a:endParaRPr lang="en-US" sz="1600" dirty="0">
              <a:latin typeface="Cambria" pitchFamily="18" charset="0"/>
            </a:endParaRPr>
          </a:p>
          <a:p>
            <a:pPr lvl="1"/>
            <a:r>
              <a:rPr lang="en-US" sz="2000" b="1" u="sng" dirty="0">
                <a:latin typeface="Cambria" pitchFamily="18" charset="0"/>
              </a:rPr>
              <a:t>Rules</a:t>
            </a:r>
          </a:p>
          <a:p>
            <a:pPr lvl="1"/>
            <a:endParaRPr lang="en-US" sz="1600" dirty="0">
              <a:latin typeface="Cambria" pitchFamily="18" charset="0"/>
            </a:endParaRPr>
          </a:p>
          <a:p>
            <a:pPr lvl="1"/>
            <a:r>
              <a:rPr lang="en-US" sz="1600" dirty="0">
                <a:latin typeface="Cambria" pitchFamily="18" charset="0"/>
              </a:rPr>
              <a:t>	1.  Countries can not go to war with each other over the SAME territory more than 2 	times.</a:t>
            </a:r>
          </a:p>
          <a:p>
            <a:pPr lvl="1"/>
            <a:endParaRPr lang="en-US" sz="1600" dirty="0">
              <a:latin typeface="Cambria" pitchFamily="18" charset="0"/>
            </a:endParaRPr>
          </a:p>
          <a:p>
            <a:pPr lvl="1"/>
            <a:r>
              <a:rPr lang="en-US" sz="1600" dirty="0">
                <a:latin typeface="Cambria" pitchFamily="18" charset="0"/>
              </a:rPr>
              <a:t>	2.  If you want to claim a small sliver of land </a:t>
            </a:r>
            <a:r>
              <a:rPr lang="en-US" sz="1600" dirty="0" smtClean="0">
                <a:latin typeface="Cambria" pitchFamily="18" charset="0"/>
              </a:rPr>
              <a:t>you may choose to use your one freebee( this 	allows you to claim land without controversy or confrontatio</a:t>
            </a:r>
            <a:r>
              <a:rPr lang="en-US" sz="1600" dirty="0">
                <a:latin typeface="Cambria" pitchFamily="18" charset="0"/>
              </a:rPr>
              <a:t>n</a:t>
            </a:r>
            <a:r>
              <a:rPr lang="en-US" sz="1600" dirty="0" smtClean="0">
                <a:latin typeface="Cambria" pitchFamily="18" charset="0"/>
              </a:rPr>
              <a:t>). </a:t>
            </a:r>
            <a:endParaRPr lang="en-US" sz="1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rica_Lan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-144463"/>
            <a:ext cx="7315200" cy="738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atellite view of Af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150813"/>
            <a:ext cx="7315200" cy="746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eacherweb.ftl.pinecrest.edu/snyderd/APHG/projects/MUN-BC/maps/ethnic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175"/>
            <a:ext cx="649605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eacherweb.ftl.pinecrest.edu/snyderd/APHG/projects/MUN-BC/maps/relig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4677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85800" y="5334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Albertus Extra Bold" pitchFamily="18" charset="0"/>
              </a:rPr>
              <a:t>Major Religions of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182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EISD</dc:creator>
  <cp:lastModifiedBy>Windows User</cp:lastModifiedBy>
  <cp:revision>46</cp:revision>
  <dcterms:created xsi:type="dcterms:W3CDTF">2014-03-21T14:34:07Z</dcterms:created>
  <dcterms:modified xsi:type="dcterms:W3CDTF">2016-02-29T18:24:23Z</dcterms:modified>
</cp:coreProperties>
</file>