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C62F-AB3E-418D-A73A-D527D042A57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EDAA-952D-496F-BCEC-12ACDC73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C62F-AB3E-418D-A73A-D527D042A57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EDAA-952D-496F-BCEC-12ACDC73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Rise of Totalitarianism</a:t>
            </a:r>
            <a:endParaRPr lang="en-US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83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64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Purges</a:t>
            </a:r>
            <a:endParaRPr lang="en-US" dirty="0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91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48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Benito Mussolini </a:t>
            </a:r>
            <a:endParaRPr lang="en-US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89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A New Roman Emperor?</a:t>
            </a:r>
            <a:br>
              <a:rPr lang="en-US" smtClean="0">
                <a:latin typeface="Arial Black" charset="0"/>
                <a:ea typeface="+mj-ea"/>
              </a:rPr>
            </a:br>
            <a:r>
              <a:rPr lang="en-US" smtClean="0">
                <a:latin typeface="Arial Black" charset="0"/>
                <a:ea typeface="+mj-ea"/>
              </a:rPr>
              <a:t/>
            </a:r>
            <a:br>
              <a:rPr lang="en-US" smtClean="0">
                <a:latin typeface="Arial Black" charset="0"/>
                <a:ea typeface="+mj-ea"/>
              </a:rPr>
            </a:br>
            <a:endParaRPr lang="en-US" dirty="0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7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12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pitchFamily="34" charset="0"/>
              </a:rPr>
              <a:t>Fascism – Italy under Mussolini</a:t>
            </a:r>
            <a:endParaRPr lang="en-US" smtClean="0">
              <a:latin typeface="Arial Black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1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Italy</a:t>
            </a:r>
            <a:endParaRPr lang="en-US" dirty="0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25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44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359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>
                <a:ea typeface="+mj-ea"/>
              </a:rPr>
              <a:t>Rise of Totalitarianism</a:t>
            </a:r>
            <a:endParaRPr lang="en-US" u="sng" dirty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76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Adolf Hitler </a:t>
            </a:r>
            <a:endParaRPr lang="en-US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15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Nazism</a:t>
            </a:r>
            <a:endParaRPr lang="en-US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25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71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ADOLF HITLER</a:t>
            </a:r>
            <a:endParaRPr lang="en-US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463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25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3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600" u="sng" smtClean="0">
                <a:latin typeface="Arial Black" charset="0"/>
                <a:ea typeface="+mj-ea"/>
              </a:rPr>
              <a:t>WWI and the Treaty of Versailles</a:t>
            </a:r>
            <a:endParaRPr lang="en-US" sz="4600" u="sng" dirty="0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798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Hideki Tojo </a:t>
            </a:r>
            <a:endParaRPr lang="en-US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4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ea typeface="+mj-ea"/>
              </a:rPr>
              <a:t>Imperial Japan</a:t>
            </a:r>
            <a:endParaRPr lang="en-US" b="1">
              <a:solidFill>
                <a:srgbClr val="000000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81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39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a typeface="+mj-ea"/>
              </a:rPr>
              <a:t>What is Fascism?</a:t>
            </a:r>
            <a:endParaRPr lang="en-US">
              <a:solidFill>
                <a:schemeClr val="bg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75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Francisco Franco </a:t>
            </a:r>
            <a:endParaRPr lang="en-US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376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954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23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75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133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74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1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763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Joseph Stalin </a:t>
            </a:r>
            <a:endParaRPr lang="en-US" smtClean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093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7672" indent="-487672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400" smtClean="0">
                <a:latin typeface="Arial Black" charset="0"/>
                <a:ea typeface="+mj-ea"/>
              </a:rPr>
              <a:t>A political, social, economic system where the government controls everything- making sure that all get what they need.</a:t>
            </a:r>
            <a:br>
              <a:rPr lang="en-US" sz="3400" smtClean="0">
                <a:latin typeface="Arial Black" charset="0"/>
                <a:ea typeface="+mj-ea"/>
              </a:rPr>
            </a:br>
            <a:r>
              <a:rPr lang="en-US" sz="3400" smtClean="0">
                <a:latin typeface="Arial Black" charset="0"/>
                <a:ea typeface="+mj-ea"/>
              </a:rPr>
              <a:t> (in theory)</a:t>
            </a:r>
            <a:br>
              <a:rPr lang="en-US" sz="3400" smtClean="0">
                <a:latin typeface="Arial Black" charset="0"/>
                <a:ea typeface="+mj-ea"/>
              </a:rPr>
            </a:br>
            <a:r>
              <a:rPr lang="en-US" sz="3400" smtClean="0">
                <a:latin typeface="Arial Black" charset="0"/>
                <a:ea typeface="+mj-ea"/>
              </a:rPr>
              <a:t/>
            </a:r>
            <a:br>
              <a:rPr lang="en-US" sz="3400" smtClean="0">
                <a:latin typeface="Arial Black" charset="0"/>
                <a:ea typeface="+mj-ea"/>
              </a:rPr>
            </a:br>
            <a:r>
              <a:rPr lang="en-US" sz="3400" smtClean="0">
                <a:latin typeface="Arial Black" charset="0"/>
                <a:ea typeface="+mj-ea"/>
              </a:rPr>
              <a:t>More extreme form of Socialism</a:t>
            </a:r>
            <a:endParaRPr lang="en-US" sz="3400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3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 Black" pitchFamily="34" charset="0"/>
                <a:cs typeface="Times New Roman" pitchFamily="18" charset="0"/>
              </a:rPr>
              <a:t>Joseph Stalin – the brief version</a:t>
            </a:r>
            <a:br>
              <a:rPr lang="en-US" sz="3600" smtClean="0">
                <a:latin typeface="Arial Black" pitchFamily="34" charset="0"/>
                <a:cs typeface="Times New Roman" pitchFamily="18" charset="0"/>
              </a:rPr>
            </a:br>
            <a:r>
              <a:rPr lang="en-US" sz="3600" smtClean="0">
                <a:latin typeface="Arial Black" pitchFamily="34" charset="0"/>
                <a:cs typeface="Times New Roman" pitchFamily="18" charset="0"/>
              </a:rPr>
              <a:t>(1879-1953)</a:t>
            </a:r>
            <a:r>
              <a:rPr lang="en-US" sz="4600" smtClean="0">
                <a:latin typeface="Arial Black" pitchFamily="34" charset="0"/>
              </a:rPr>
              <a:t> </a:t>
            </a:r>
            <a:endParaRPr lang="en-US" sz="4600" smtClean="0">
              <a:latin typeface="Arial Black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6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88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21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Collectivization</a:t>
            </a:r>
            <a:endParaRPr lang="en-US" smtClean="0">
              <a:latin typeface="Arial Black" charset="0"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782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Custom</PresentationFormat>
  <Paragraphs>19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Rise of Totalitarianism</vt:lpstr>
      <vt:lpstr>Rise of Totalitarianism</vt:lpstr>
      <vt:lpstr>What is Fascism?</vt:lpstr>
      <vt:lpstr>Joseph Stalin </vt:lpstr>
      <vt:lpstr>A political, social, economic system where the government controls everything- making sure that all get what they need.  (in theory)  More extreme form of Socialism</vt:lpstr>
      <vt:lpstr>Joseph Stalin – the brief version (1879-1953) </vt:lpstr>
      <vt:lpstr>PowerPoint Presentation</vt:lpstr>
      <vt:lpstr>PowerPoint Presentation</vt:lpstr>
      <vt:lpstr>Collectivization</vt:lpstr>
      <vt:lpstr>PowerPoint Presentation</vt:lpstr>
      <vt:lpstr>Purges</vt:lpstr>
      <vt:lpstr>PowerPoint Presentation</vt:lpstr>
      <vt:lpstr>Benito Mussolini </vt:lpstr>
      <vt:lpstr>A New Roman Emperor?  </vt:lpstr>
      <vt:lpstr>PowerPoint Presentation</vt:lpstr>
      <vt:lpstr>Fascism – Italy under Mussolini</vt:lpstr>
      <vt:lpstr>Italy</vt:lpstr>
      <vt:lpstr>PowerPoint Presentation</vt:lpstr>
      <vt:lpstr>PowerPoint Presentation</vt:lpstr>
      <vt:lpstr>Adolf Hitler </vt:lpstr>
      <vt:lpstr>Nazism</vt:lpstr>
      <vt:lpstr>PowerPoint Presentation</vt:lpstr>
      <vt:lpstr>ADOLF HITLER</vt:lpstr>
      <vt:lpstr>PowerPoint Presentation</vt:lpstr>
      <vt:lpstr>PowerPoint Presentation</vt:lpstr>
      <vt:lpstr>WWI and the Treaty of Versailles</vt:lpstr>
      <vt:lpstr>Hideki Tojo </vt:lpstr>
      <vt:lpstr>Imperial Japan</vt:lpstr>
      <vt:lpstr>PowerPoint Presentation</vt:lpstr>
      <vt:lpstr>Francisco Franco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Totalitarianism</dc:title>
  <dc:creator>Windows User</dc:creator>
  <cp:lastModifiedBy>Windows User</cp:lastModifiedBy>
  <cp:revision>1</cp:revision>
  <dcterms:created xsi:type="dcterms:W3CDTF">2015-04-30T13:51:08Z</dcterms:created>
  <dcterms:modified xsi:type="dcterms:W3CDTF">2015-04-30T13:51:08Z</dcterms:modified>
</cp:coreProperties>
</file>