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7"/>
  </p:notesMasterIdLst>
  <p:sldIdLst>
    <p:sldId id="256" r:id="rId2"/>
    <p:sldId id="257" r:id="rId3"/>
    <p:sldId id="269" r:id="rId4"/>
    <p:sldId id="288" r:id="rId5"/>
    <p:sldId id="289" r:id="rId6"/>
    <p:sldId id="297" r:id="rId7"/>
    <p:sldId id="280" r:id="rId8"/>
    <p:sldId id="258" r:id="rId9"/>
    <p:sldId id="301" r:id="rId10"/>
    <p:sldId id="302" r:id="rId11"/>
    <p:sldId id="262" r:id="rId12"/>
    <p:sldId id="261" r:id="rId13"/>
    <p:sldId id="259" r:id="rId14"/>
    <p:sldId id="260" r:id="rId15"/>
    <p:sldId id="263" r:id="rId16"/>
    <p:sldId id="266" r:id="rId17"/>
    <p:sldId id="291" r:id="rId18"/>
    <p:sldId id="324" r:id="rId19"/>
    <p:sldId id="282" r:id="rId20"/>
    <p:sldId id="295" r:id="rId21"/>
    <p:sldId id="294" r:id="rId22"/>
    <p:sldId id="278" r:id="rId23"/>
    <p:sldId id="292" r:id="rId24"/>
    <p:sldId id="293" r:id="rId25"/>
    <p:sldId id="283" r:id="rId26"/>
    <p:sldId id="284" r:id="rId27"/>
    <p:sldId id="285" r:id="rId28"/>
    <p:sldId id="267" r:id="rId29"/>
    <p:sldId id="303" r:id="rId30"/>
    <p:sldId id="322" r:id="rId31"/>
    <p:sldId id="275" r:id="rId32"/>
    <p:sldId id="274" r:id="rId33"/>
    <p:sldId id="276" r:id="rId34"/>
    <p:sldId id="321" r:id="rId35"/>
    <p:sldId id="281" r:id="rId36"/>
    <p:sldId id="304" r:id="rId37"/>
    <p:sldId id="300" r:id="rId38"/>
    <p:sldId id="270" r:id="rId39"/>
    <p:sldId id="271" r:id="rId40"/>
    <p:sldId id="272" r:id="rId41"/>
    <p:sldId id="273" r:id="rId42"/>
    <p:sldId id="286" r:id="rId43"/>
    <p:sldId id="265" r:id="rId44"/>
    <p:sldId id="268" r:id="rId45"/>
    <p:sldId id="298" r:id="rId46"/>
    <p:sldId id="305" r:id="rId47"/>
    <p:sldId id="327" r:id="rId48"/>
    <p:sldId id="328" r:id="rId49"/>
    <p:sldId id="306" r:id="rId50"/>
    <p:sldId id="325" r:id="rId51"/>
    <p:sldId id="329" r:id="rId52"/>
    <p:sldId id="330" r:id="rId53"/>
    <p:sldId id="307" r:id="rId54"/>
    <p:sldId id="312" r:id="rId55"/>
    <p:sldId id="313" r:id="rId56"/>
    <p:sldId id="314" r:id="rId57"/>
    <p:sldId id="315" r:id="rId58"/>
    <p:sldId id="316" r:id="rId59"/>
    <p:sldId id="317" r:id="rId60"/>
    <p:sldId id="318" r:id="rId61"/>
    <p:sldId id="308" r:id="rId62"/>
    <p:sldId id="323" r:id="rId63"/>
    <p:sldId id="309" r:id="rId64"/>
    <p:sldId id="310" r:id="rId65"/>
    <p:sldId id="326" r:id="rId66"/>
    <p:sldId id="311" r:id="rId67"/>
    <p:sldId id="331" r:id="rId68"/>
    <p:sldId id="332" r:id="rId69"/>
    <p:sldId id="333" r:id="rId70"/>
    <p:sldId id="334" r:id="rId71"/>
    <p:sldId id="335" r:id="rId72"/>
    <p:sldId id="336" r:id="rId73"/>
    <p:sldId id="337" r:id="rId74"/>
    <p:sldId id="319" r:id="rId75"/>
    <p:sldId id="320" r:id="rId7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63" autoAdjust="0"/>
    <p:restoredTop sz="90929"/>
  </p:normalViewPr>
  <p:slideViewPr>
    <p:cSldViewPr>
      <p:cViewPr varScale="1">
        <p:scale>
          <a:sx n="67" d="100"/>
          <a:sy n="67" d="100"/>
        </p:scale>
        <p:origin x="-12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99D59-E758-45F5-A1BB-7F09B9A43833}" type="doc">
      <dgm:prSet loTypeId="urn:microsoft.com/office/officeart/2005/8/layout/orgChart1" loCatId="hierarchy" qsTypeId="urn:microsoft.com/office/officeart/2005/8/quickstyle/simple1" qsCatId="simple" csTypeId="urn:microsoft.com/office/officeart/2005/8/colors/accent1_2" csCatId="accent1"/>
      <dgm:spPr/>
    </dgm:pt>
    <dgm:pt modelId="{388282D2-1C1C-4BC4-B693-F47F6B1F737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sng" strike="noStrike" cap="none" normalizeH="0" baseline="0" smtClean="0">
              <a:ln>
                <a:noFill/>
              </a:ln>
              <a:solidFill>
                <a:schemeClr val="tx1"/>
              </a:solidFill>
              <a:effectLst/>
              <a:latin typeface="Arial" charset="0"/>
              <a:cs typeface="Arial" charset="0"/>
            </a:rPr>
            <a:t>Totalitarianism</a:t>
          </a:r>
          <a:endParaRPr kumimoji="0" lang="en-US" b="0" i="0" u="sng" strike="noStrike" cap="none" normalizeH="0" baseline="0" smtClean="0">
            <a:ln>
              <a:noFill/>
            </a:ln>
            <a:solidFill>
              <a:schemeClr val="tx1"/>
            </a:solidFill>
            <a:effectLst/>
            <a:latin typeface="Arial" charset="0"/>
            <a:cs typeface="Arial" charset="0"/>
          </a:endParaRPr>
        </a:p>
      </dgm:t>
    </dgm:pt>
    <dgm:pt modelId="{1C083228-23B1-410F-8019-1737AB1BD853}" type="parTrans" cxnId="{03626D47-09BA-442A-9AD4-024A2F6194AB}">
      <dgm:prSet/>
      <dgm:spPr/>
    </dgm:pt>
    <dgm:pt modelId="{DA77A9C2-AA7F-4DC4-91E3-52332DB6D235}" type="sibTrans" cxnId="{03626D47-09BA-442A-9AD4-024A2F6194AB}">
      <dgm:prSet/>
      <dgm:spPr/>
    </dgm:pt>
    <dgm:pt modelId="{DF9283FE-71B7-43EE-AF10-381A724DF9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sng" strike="noStrike" cap="none" normalizeH="0" baseline="0" smtClean="0">
              <a:ln>
                <a:noFill/>
              </a:ln>
              <a:solidFill>
                <a:schemeClr val="tx1"/>
              </a:solidFill>
              <a:effectLst/>
              <a:latin typeface="Arial" charset="0"/>
              <a:cs typeface="Arial" charset="0"/>
            </a:rPr>
            <a:t>USSR</a:t>
          </a:r>
          <a:r>
            <a:rPr kumimoji="0" lang="en-US" b="0" i="0" u="none" strike="noStrike" cap="none" normalizeH="0" baseline="0" smtClean="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Communist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Dictatorship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cs typeface="Arial" charset="0"/>
          </a:endParaRPr>
        </a:p>
      </dgm:t>
    </dgm:pt>
    <dgm:pt modelId="{8DBA9A64-36A4-4C9C-AC3C-B948558D6645}" type="parTrans" cxnId="{DD95330E-2B37-44CC-A03F-D6E92101843B}">
      <dgm:prSet/>
      <dgm:spPr/>
    </dgm:pt>
    <dgm:pt modelId="{76D4B523-55C4-4B5A-AD89-BC8FC1FDE992}" type="sibTrans" cxnId="{DD95330E-2B37-44CC-A03F-D6E92101843B}">
      <dgm:prSet/>
      <dgm:spPr/>
    </dgm:pt>
    <dgm:pt modelId="{61EB1B9E-563C-4BE4-858B-BD1CAF21C45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sng" strike="noStrike" cap="none" normalizeH="0" baseline="0" smtClean="0">
              <a:ln>
                <a:noFill/>
              </a:ln>
              <a:solidFill>
                <a:schemeClr val="tx1"/>
              </a:solidFill>
              <a:effectLst/>
              <a:latin typeface="Arial" charset="0"/>
              <a:cs typeface="Arial" charset="0"/>
            </a:rPr>
            <a:t>Germany &amp; Italy</a:t>
          </a:r>
          <a:r>
            <a:rPr kumimoji="0" lang="en-US" b="0" i="0" u="none" strike="noStrike" cap="none" normalizeH="0" baseline="0" smtClean="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Fascist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Dictatorship</a:t>
          </a:r>
          <a:endParaRPr kumimoji="0" lang="en-US" b="0" i="0" u="none" strike="noStrike" cap="none" normalizeH="0" baseline="0" smtClean="0">
            <a:ln>
              <a:noFill/>
            </a:ln>
            <a:solidFill>
              <a:schemeClr val="tx1"/>
            </a:solidFill>
            <a:effectLst/>
            <a:latin typeface="Arial" charset="0"/>
            <a:cs typeface="Arial" charset="0"/>
          </a:endParaRPr>
        </a:p>
      </dgm:t>
    </dgm:pt>
    <dgm:pt modelId="{569FE125-DC5D-4215-9C81-C38892D2D75A}" type="parTrans" cxnId="{5B66CA2B-F655-4C31-86B6-A2459E410EE6}">
      <dgm:prSet/>
      <dgm:spPr/>
    </dgm:pt>
    <dgm:pt modelId="{9F0D74C3-AA2B-40E0-81FB-92FAC137DAAA}" type="sibTrans" cxnId="{5B66CA2B-F655-4C31-86B6-A2459E410EE6}">
      <dgm:prSet/>
      <dgm:spPr/>
    </dgm:pt>
    <dgm:pt modelId="{E1C0C4EF-4154-45BC-AE13-F90C82243C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sng" strike="noStrike" cap="none" normalizeH="0" baseline="0" smtClean="0">
              <a:ln>
                <a:noFill/>
              </a:ln>
              <a:solidFill>
                <a:schemeClr val="tx1"/>
              </a:solidFill>
              <a:effectLst/>
              <a:latin typeface="Arial" charset="0"/>
              <a:cs typeface="Arial" charset="0"/>
            </a:rPr>
            <a:t>Japan</a:t>
          </a:r>
          <a:r>
            <a:rPr kumimoji="0" lang="en-US" b="0" i="0" u="none" strike="noStrike" cap="none" normalizeH="0" baseline="0" smtClean="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Military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Dictatorship</a:t>
          </a:r>
          <a:endParaRPr kumimoji="0" lang="en-US" b="0" i="0" u="none" strike="noStrike" cap="none" normalizeH="0" baseline="0" smtClean="0">
            <a:ln>
              <a:noFill/>
            </a:ln>
            <a:solidFill>
              <a:schemeClr val="tx1"/>
            </a:solidFill>
            <a:effectLst/>
            <a:latin typeface="Arial" charset="0"/>
            <a:cs typeface="Arial" charset="0"/>
          </a:endParaRPr>
        </a:p>
      </dgm:t>
    </dgm:pt>
    <dgm:pt modelId="{C523649C-A318-48B5-BDD1-08A00852827D}" type="parTrans" cxnId="{427DC691-87D5-4240-96A1-E7FE161E2FC9}">
      <dgm:prSet/>
      <dgm:spPr/>
    </dgm:pt>
    <dgm:pt modelId="{A0623EDB-E102-44CD-ABC3-5D0B6DC68340}" type="sibTrans" cxnId="{427DC691-87D5-4240-96A1-E7FE161E2FC9}">
      <dgm:prSet/>
      <dgm:spPr/>
    </dgm:pt>
    <dgm:pt modelId="{9A783934-156C-4C60-A221-B1C884A5F76D}" type="pres">
      <dgm:prSet presAssocID="{F0199D59-E758-45F5-A1BB-7F09B9A43833}" presName="hierChild1" presStyleCnt="0">
        <dgm:presLayoutVars>
          <dgm:orgChart val="1"/>
          <dgm:chPref val="1"/>
          <dgm:dir/>
          <dgm:animOne val="branch"/>
          <dgm:animLvl val="lvl"/>
          <dgm:resizeHandles/>
        </dgm:presLayoutVars>
      </dgm:prSet>
      <dgm:spPr/>
    </dgm:pt>
    <dgm:pt modelId="{9ABF4322-2A9C-47FA-9BB0-7FBA33292743}" type="pres">
      <dgm:prSet presAssocID="{388282D2-1C1C-4BC4-B693-F47F6B1F7372}" presName="hierRoot1" presStyleCnt="0">
        <dgm:presLayoutVars>
          <dgm:hierBranch/>
        </dgm:presLayoutVars>
      </dgm:prSet>
      <dgm:spPr/>
    </dgm:pt>
    <dgm:pt modelId="{285B7FFE-2B46-4174-B5B0-4D0D44BD78A0}" type="pres">
      <dgm:prSet presAssocID="{388282D2-1C1C-4BC4-B693-F47F6B1F7372}" presName="rootComposite1" presStyleCnt="0"/>
      <dgm:spPr/>
    </dgm:pt>
    <dgm:pt modelId="{970B84C2-6AB6-42A4-8FF4-0806C19744C2}" type="pres">
      <dgm:prSet presAssocID="{388282D2-1C1C-4BC4-B693-F47F6B1F7372}" presName="rootText1" presStyleLbl="node0" presStyleIdx="0" presStyleCnt="1">
        <dgm:presLayoutVars>
          <dgm:chPref val="3"/>
        </dgm:presLayoutVars>
      </dgm:prSet>
      <dgm:spPr/>
    </dgm:pt>
    <dgm:pt modelId="{65939D4C-326F-4853-8F5A-250FD541D71C}" type="pres">
      <dgm:prSet presAssocID="{388282D2-1C1C-4BC4-B693-F47F6B1F7372}" presName="rootConnector1" presStyleLbl="node1" presStyleIdx="0" presStyleCnt="0"/>
      <dgm:spPr/>
    </dgm:pt>
    <dgm:pt modelId="{0DF796A9-0FD2-4E05-A915-9A54E6B61E24}" type="pres">
      <dgm:prSet presAssocID="{388282D2-1C1C-4BC4-B693-F47F6B1F7372}" presName="hierChild2" presStyleCnt="0"/>
      <dgm:spPr/>
    </dgm:pt>
    <dgm:pt modelId="{0D92B6B3-752C-4D5C-9B71-6D3185E5BFB0}" type="pres">
      <dgm:prSet presAssocID="{8DBA9A64-36A4-4C9C-AC3C-B948558D6645}" presName="Name35" presStyleLbl="parChTrans1D2" presStyleIdx="0" presStyleCnt="3"/>
      <dgm:spPr/>
    </dgm:pt>
    <dgm:pt modelId="{D6606482-9E7B-4CBB-8AFB-8579747B7837}" type="pres">
      <dgm:prSet presAssocID="{DF9283FE-71B7-43EE-AF10-381A724DF9CE}" presName="hierRoot2" presStyleCnt="0">
        <dgm:presLayoutVars>
          <dgm:hierBranch/>
        </dgm:presLayoutVars>
      </dgm:prSet>
      <dgm:spPr/>
    </dgm:pt>
    <dgm:pt modelId="{3C66F469-3B7E-4C58-BF7F-F0AC239C8432}" type="pres">
      <dgm:prSet presAssocID="{DF9283FE-71B7-43EE-AF10-381A724DF9CE}" presName="rootComposite" presStyleCnt="0"/>
      <dgm:spPr/>
    </dgm:pt>
    <dgm:pt modelId="{C7E2596A-9E6E-4C47-A030-715E5CEF79B5}" type="pres">
      <dgm:prSet presAssocID="{DF9283FE-71B7-43EE-AF10-381A724DF9CE}" presName="rootText" presStyleLbl="node2" presStyleIdx="0" presStyleCnt="3">
        <dgm:presLayoutVars>
          <dgm:chPref val="3"/>
        </dgm:presLayoutVars>
      </dgm:prSet>
      <dgm:spPr/>
    </dgm:pt>
    <dgm:pt modelId="{2AFF019D-E910-4043-B7DC-D564710BA9F2}" type="pres">
      <dgm:prSet presAssocID="{DF9283FE-71B7-43EE-AF10-381A724DF9CE}" presName="rootConnector" presStyleLbl="node2" presStyleIdx="0" presStyleCnt="3"/>
      <dgm:spPr/>
    </dgm:pt>
    <dgm:pt modelId="{7C8BF764-0D17-4BE4-AB2A-25325746EFC4}" type="pres">
      <dgm:prSet presAssocID="{DF9283FE-71B7-43EE-AF10-381A724DF9CE}" presName="hierChild4" presStyleCnt="0"/>
      <dgm:spPr/>
    </dgm:pt>
    <dgm:pt modelId="{9B4DEE38-1267-470A-AD85-2E22319CC171}" type="pres">
      <dgm:prSet presAssocID="{DF9283FE-71B7-43EE-AF10-381A724DF9CE}" presName="hierChild5" presStyleCnt="0"/>
      <dgm:spPr/>
    </dgm:pt>
    <dgm:pt modelId="{89560D97-D150-423C-A5C8-CE5E891C75A3}" type="pres">
      <dgm:prSet presAssocID="{569FE125-DC5D-4215-9C81-C38892D2D75A}" presName="Name35" presStyleLbl="parChTrans1D2" presStyleIdx="1" presStyleCnt="3"/>
      <dgm:spPr/>
    </dgm:pt>
    <dgm:pt modelId="{E2DA5634-0FE7-474A-A2C4-103311CA082E}" type="pres">
      <dgm:prSet presAssocID="{61EB1B9E-563C-4BE4-858B-BD1CAF21C45C}" presName="hierRoot2" presStyleCnt="0">
        <dgm:presLayoutVars>
          <dgm:hierBranch/>
        </dgm:presLayoutVars>
      </dgm:prSet>
      <dgm:spPr/>
    </dgm:pt>
    <dgm:pt modelId="{E1B3CCB1-036F-48EA-8F7E-016F9410E458}" type="pres">
      <dgm:prSet presAssocID="{61EB1B9E-563C-4BE4-858B-BD1CAF21C45C}" presName="rootComposite" presStyleCnt="0"/>
      <dgm:spPr/>
    </dgm:pt>
    <dgm:pt modelId="{85D90996-BFE7-435F-B454-A975991F9F0C}" type="pres">
      <dgm:prSet presAssocID="{61EB1B9E-563C-4BE4-858B-BD1CAF21C45C}" presName="rootText" presStyleLbl="node2" presStyleIdx="1" presStyleCnt="3">
        <dgm:presLayoutVars>
          <dgm:chPref val="3"/>
        </dgm:presLayoutVars>
      </dgm:prSet>
      <dgm:spPr/>
    </dgm:pt>
    <dgm:pt modelId="{3E5B41B3-AE77-4130-9622-7CA0CFBA34CF}" type="pres">
      <dgm:prSet presAssocID="{61EB1B9E-563C-4BE4-858B-BD1CAF21C45C}" presName="rootConnector" presStyleLbl="node2" presStyleIdx="1" presStyleCnt="3"/>
      <dgm:spPr/>
    </dgm:pt>
    <dgm:pt modelId="{4B6F1156-0F35-47CA-9449-C1EA5722D248}" type="pres">
      <dgm:prSet presAssocID="{61EB1B9E-563C-4BE4-858B-BD1CAF21C45C}" presName="hierChild4" presStyleCnt="0"/>
      <dgm:spPr/>
    </dgm:pt>
    <dgm:pt modelId="{AA287F0A-3394-42AB-AAA9-14F0573F5173}" type="pres">
      <dgm:prSet presAssocID="{61EB1B9E-563C-4BE4-858B-BD1CAF21C45C}" presName="hierChild5" presStyleCnt="0"/>
      <dgm:spPr/>
    </dgm:pt>
    <dgm:pt modelId="{3F24A857-FDF5-45E7-9AB8-9CD82C153939}" type="pres">
      <dgm:prSet presAssocID="{C523649C-A318-48B5-BDD1-08A00852827D}" presName="Name35" presStyleLbl="parChTrans1D2" presStyleIdx="2" presStyleCnt="3"/>
      <dgm:spPr/>
    </dgm:pt>
    <dgm:pt modelId="{E931CD81-55E8-4BC5-BBC9-10D83EB83035}" type="pres">
      <dgm:prSet presAssocID="{E1C0C4EF-4154-45BC-AE13-F90C82243C58}" presName="hierRoot2" presStyleCnt="0">
        <dgm:presLayoutVars>
          <dgm:hierBranch/>
        </dgm:presLayoutVars>
      </dgm:prSet>
      <dgm:spPr/>
    </dgm:pt>
    <dgm:pt modelId="{6468EDA9-94C5-47F1-8BDB-09CDB72BD8C6}" type="pres">
      <dgm:prSet presAssocID="{E1C0C4EF-4154-45BC-AE13-F90C82243C58}" presName="rootComposite" presStyleCnt="0"/>
      <dgm:spPr/>
    </dgm:pt>
    <dgm:pt modelId="{19C40152-0C27-482D-A4B7-4DE1595D4B6D}" type="pres">
      <dgm:prSet presAssocID="{E1C0C4EF-4154-45BC-AE13-F90C82243C58}" presName="rootText" presStyleLbl="node2" presStyleIdx="2" presStyleCnt="3">
        <dgm:presLayoutVars>
          <dgm:chPref val="3"/>
        </dgm:presLayoutVars>
      </dgm:prSet>
      <dgm:spPr/>
    </dgm:pt>
    <dgm:pt modelId="{9B93AAB6-88B8-429D-A07D-03AE2D35DEBA}" type="pres">
      <dgm:prSet presAssocID="{E1C0C4EF-4154-45BC-AE13-F90C82243C58}" presName="rootConnector" presStyleLbl="node2" presStyleIdx="2" presStyleCnt="3"/>
      <dgm:spPr/>
    </dgm:pt>
    <dgm:pt modelId="{41B99499-EF4A-48C8-8A52-92211D0E4BF7}" type="pres">
      <dgm:prSet presAssocID="{E1C0C4EF-4154-45BC-AE13-F90C82243C58}" presName="hierChild4" presStyleCnt="0"/>
      <dgm:spPr/>
    </dgm:pt>
    <dgm:pt modelId="{6650D59C-453E-4692-AFFD-03A7F74C0AFC}" type="pres">
      <dgm:prSet presAssocID="{E1C0C4EF-4154-45BC-AE13-F90C82243C58}" presName="hierChild5" presStyleCnt="0"/>
      <dgm:spPr/>
    </dgm:pt>
    <dgm:pt modelId="{7345F86C-B5B0-4EA4-8942-47F05C99452B}" type="pres">
      <dgm:prSet presAssocID="{388282D2-1C1C-4BC4-B693-F47F6B1F7372}" presName="hierChild3" presStyleCnt="0"/>
      <dgm:spPr/>
    </dgm:pt>
  </dgm:ptLst>
  <dgm:cxnLst>
    <dgm:cxn modelId="{A90EB8D5-9415-4D75-BB9F-B3CE619E1F30}" type="presOf" srcId="{DF9283FE-71B7-43EE-AF10-381A724DF9CE}" destId="{C7E2596A-9E6E-4C47-A030-715E5CEF79B5}" srcOrd="0" destOrd="0" presId="urn:microsoft.com/office/officeart/2005/8/layout/orgChart1"/>
    <dgm:cxn modelId="{427DC691-87D5-4240-96A1-E7FE161E2FC9}" srcId="{388282D2-1C1C-4BC4-B693-F47F6B1F7372}" destId="{E1C0C4EF-4154-45BC-AE13-F90C82243C58}" srcOrd="2" destOrd="0" parTransId="{C523649C-A318-48B5-BDD1-08A00852827D}" sibTransId="{A0623EDB-E102-44CD-ABC3-5D0B6DC68340}"/>
    <dgm:cxn modelId="{4FCB5880-312E-46DA-98A9-494789DF4321}" type="presOf" srcId="{E1C0C4EF-4154-45BC-AE13-F90C82243C58}" destId="{19C40152-0C27-482D-A4B7-4DE1595D4B6D}" srcOrd="0" destOrd="0" presId="urn:microsoft.com/office/officeart/2005/8/layout/orgChart1"/>
    <dgm:cxn modelId="{2F3B8C2C-B7D1-401C-B1F8-CAB3A0C70FBF}" type="presOf" srcId="{569FE125-DC5D-4215-9C81-C38892D2D75A}" destId="{89560D97-D150-423C-A5C8-CE5E891C75A3}" srcOrd="0" destOrd="0" presId="urn:microsoft.com/office/officeart/2005/8/layout/orgChart1"/>
    <dgm:cxn modelId="{74C4CEB7-48A9-44B3-A67F-3914550727EE}" type="presOf" srcId="{DF9283FE-71B7-43EE-AF10-381A724DF9CE}" destId="{2AFF019D-E910-4043-B7DC-D564710BA9F2}" srcOrd="1" destOrd="0" presId="urn:microsoft.com/office/officeart/2005/8/layout/orgChart1"/>
    <dgm:cxn modelId="{78511013-387C-4064-940F-44BC29C1BBF4}" type="presOf" srcId="{61EB1B9E-563C-4BE4-858B-BD1CAF21C45C}" destId="{85D90996-BFE7-435F-B454-A975991F9F0C}" srcOrd="0" destOrd="0" presId="urn:microsoft.com/office/officeart/2005/8/layout/orgChart1"/>
    <dgm:cxn modelId="{71127570-1C17-49B8-80AB-73B7190DF8DC}" type="presOf" srcId="{8DBA9A64-36A4-4C9C-AC3C-B948558D6645}" destId="{0D92B6B3-752C-4D5C-9B71-6D3185E5BFB0}" srcOrd="0" destOrd="0" presId="urn:microsoft.com/office/officeart/2005/8/layout/orgChart1"/>
    <dgm:cxn modelId="{91729AD6-1264-4573-9FA8-AC63E2D0AA77}" type="presOf" srcId="{388282D2-1C1C-4BC4-B693-F47F6B1F7372}" destId="{970B84C2-6AB6-42A4-8FF4-0806C19744C2}" srcOrd="0" destOrd="0" presId="urn:microsoft.com/office/officeart/2005/8/layout/orgChart1"/>
    <dgm:cxn modelId="{5B66CA2B-F655-4C31-86B6-A2459E410EE6}" srcId="{388282D2-1C1C-4BC4-B693-F47F6B1F7372}" destId="{61EB1B9E-563C-4BE4-858B-BD1CAF21C45C}" srcOrd="1" destOrd="0" parTransId="{569FE125-DC5D-4215-9C81-C38892D2D75A}" sibTransId="{9F0D74C3-AA2B-40E0-81FB-92FAC137DAAA}"/>
    <dgm:cxn modelId="{03626D47-09BA-442A-9AD4-024A2F6194AB}" srcId="{F0199D59-E758-45F5-A1BB-7F09B9A43833}" destId="{388282D2-1C1C-4BC4-B693-F47F6B1F7372}" srcOrd="0" destOrd="0" parTransId="{1C083228-23B1-410F-8019-1737AB1BD853}" sibTransId="{DA77A9C2-AA7F-4DC4-91E3-52332DB6D235}"/>
    <dgm:cxn modelId="{DFDDF4A7-D75F-4777-ABC8-5D93F13710DA}" type="presOf" srcId="{388282D2-1C1C-4BC4-B693-F47F6B1F7372}" destId="{65939D4C-326F-4853-8F5A-250FD541D71C}" srcOrd="1" destOrd="0" presId="urn:microsoft.com/office/officeart/2005/8/layout/orgChart1"/>
    <dgm:cxn modelId="{83BAF182-90B7-4C9C-A5CD-8FE422C809B6}" type="presOf" srcId="{C523649C-A318-48B5-BDD1-08A00852827D}" destId="{3F24A857-FDF5-45E7-9AB8-9CD82C153939}" srcOrd="0" destOrd="0" presId="urn:microsoft.com/office/officeart/2005/8/layout/orgChart1"/>
    <dgm:cxn modelId="{7E0D8A7F-E5A9-4CB2-8350-B9D085EB32F5}" type="presOf" srcId="{E1C0C4EF-4154-45BC-AE13-F90C82243C58}" destId="{9B93AAB6-88B8-429D-A07D-03AE2D35DEBA}" srcOrd="1" destOrd="0" presId="urn:microsoft.com/office/officeart/2005/8/layout/orgChart1"/>
    <dgm:cxn modelId="{DD95330E-2B37-44CC-A03F-D6E92101843B}" srcId="{388282D2-1C1C-4BC4-B693-F47F6B1F7372}" destId="{DF9283FE-71B7-43EE-AF10-381A724DF9CE}" srcOrd="0" destOrd="0" parTransId="{8DBA9A64-36A4-4C9C-AC3C-B948558D6645}" sibTransId="{76D4B523-55C4-4B5A-AD89-BC8FC1FDE992}"/>
    <dgm:cxn modelId="{1B28EF21-2E45-4545-9C68-49665CD7C30E}" type="presOf" srcId="{F0199D59-E758-45F5-A1BB-7F09B9A43833}" destId="{9A783934-156C-4C60-A221-B1C884A5F76D}" srcOrd="0" destOrd="0" presId="urn:microsoft.com/office/officeart/2005/8/layout/orgChart1"/>
    <dgm:cxn modelId="{D989DB5B-5E64-4FC4-9938-4E7FD4CE9A65}" type="presOf" srcId="{61EB1B9E-563C-4BE4-858B-BD1CAF21C45C}" destId="{3E5B41B3-AE77-4130-9622-7CA0CFBA34CF}" srcOrd="1" destOrd="0" presId="urn:microsoft.com/office/officeart/2005/8/layout/orgChart1"/>
    <dgm:cxn modelId="{F2D992CA-7378-4F62-8CF2-94D9CB4A623C}" type="presParOf" srcId="{9A783934-156C-4C60-A221-B1C884A5F76D}" destId="{9ABF4322-2A9C-47FA-9BB0-7FBA33292743}" srcOrd="0" destOrd="0" presId="urn:microsoft.com/office/officeart/2005/8/layout/orgChart1"/>
    <dgm:cxn modelId="{016B8C99-3182-44AE-BAE9-258EC66DC973}" type="presParOf" srcId="{9ABF4322-2A9C-47FA-9BB0-7FBA33292743}" destId="{285B7FFE-2B46-4174-B5B0-4D0D44BD78A0}" srcOrd="0" destOrd="0" presId="urn:microsoft.com/office/officeart/2005/8/layout/orgChart1"/>
    <dgm:cxn modelId="{BC66E0FE-776B-4CA2-8397-2C6819C565B1}" type="presParOf" srcId="{285B7FFE-2B46-4174-B5B0-4D0D44BD78A0}" destId="{970B84C2-6AB6-42A4-8FF4-0806C19744C2}" srcOrd="0" destOrd="0" presId="urn:microsoft.com/office/officeart/2005/8/layout/orgChart1"/>
    <dgm:cxn modelId="{1B8349AA-048A-4B95-9658-067E931B5E9B}" type="presParOf" srcId="{285B7FFE-2B46-4174-B5B0-4D0D44BD78A0}" destId="{65939D4C-326F-4853-8F5A-250FD541D71C}" srcOrd="1" destOrd="0" presId="urn:microsoft.com/office/officeart/2005/8/layout/orgChart1"/>
    <dgm:cxn modelId="{E007147F-4A6F-49B4-A442-202410C0B44A}" type="presParOf" srcId="{9ABF4322-2A9C-47FA-9BB0-7FBA33292743}" destId="{0DF796A9-0FD2-4E05-A915-9A54E6B61E24}" srcOrd="1" destOrd="0" presId="urn:microsoft.com/office/officeart/2005/8/layout/orgChart1"/>
    <dgm:cxn modelId="{DE6E48EE-2C19-4C76-AF0C-2A404742D2C6}" type="presParOf" srcId="{0DF796A9-0FD2-4E05-A915-9A54E6B61E24}" destId="{0D92B6B3-752C-4D5C-9B71-6D3185E5BFB0}" srcOrd="0" destOrd="0" presId="urn:microsoft.com/office/officeart/2005/8/layout/orgChart1"/>
    <dgm:cxn modelId="{0BB23574-D4D9-4D45-9D84-22541C35D7A4}" type="presParOf" srcId="{0DF796A9-0FD2-4E05-A915-9A54E6B61E24}" destId="{D6606482-9E7B-4CBB-8AFB-8579747B7837}" srcOrd="1" destOrd="0" presId="urn:microsoft.com/office/officeart/2005/8/layout/orgChart1"/>
    <dgm:cxn modelId="{93F6FC78-0A19-413F-8EBE-3CACAC732396}" type="presParOf" srcId="{D6606482-9E7B-4CBB-8AFB-8579747B7837}" destId="{3C66F469-3B7E-4C58-BF7F-F0AC239C8432}" srcOrd="0" destOrd="0" presId="urn:microsoft.com/office/officeart/2005/8/layout/orgChart1"/>
    <dgm:cxn modelId="{C72CC737-6E67-40ED-A537-2058311EBB5B}" type="presParOf" srcId="{3C66F469-3B7E-4C58-BF7F-F0AC239C8432}" destId="{C7E2596A-9E6E-4C47-A030-715E5CEF79B5}" srcOrd="0" destOrd="0" presId="urn:microsoft.com/office/officeart/2005/8/layout/orgChart1"/>
    <dgm:cxn modelId="{85476018-0774-4792-963C-A4E2FF11CED9}" type="presParOf" srcId="{3C66F469-3B7E-4C58-BF7F-F0AC239C8432}" destId="{2AFF019D-E910-4043-B7DC-D564710BA9F2}" srcOrd="1" destOrd="0" presId="urn:microsoft.com/office/officeart/2005/8/layout/orgChart1"/>
    <dgm:cxn modelId="{8357D121-1793-4D7D-80E9-6BD0C87D9017}" type="presParOf" srcId="{D6606482-9E7B-4CBB-8AFB-8579747B7837}" destId="{7C8BF764-0D17-4BE4-AB2A-25325746EFC4}" srcOrd="1" destOrd="0" presId="urn:microsoft.com/office/officeart/2005/8/layout/orgChart1"/>
    <dgm:cxn modelId="{D47995D9-2D55-44F1-9E07-7BA79B36EF70}" type="presParOf" srcId="{D6606482-9E7B-4CBB-8AFB-8579747B7837}" destId="{9B4DEE38-1267-470A-AD85-2E22319CC171}" srcOrd="2" destOrd="0" presId="urn:microsoft.com/office/officeart/2005/8/layout/orgChart1"/>
    <dgm:cxn modelId="{116B0DBE-10A1-47D9-9452-2FE07B5BA697}" type="presParOf" srcId="{0DF796A9-0FD2-4E05-A915-9A54E6B61E24}" destId="{89560D97-D150-423C-A5C8-CE5E891C75A3}" srcOrd="2" destOrd="0" presId="urn:microsoft.com/office/officeart/2005/8/layout/orgChart1"/>
    <dgm:cxn modelId="{843D6DFE-D6A5-44FC-8DB9-EC2739C2A6E4}" type="presParOf" srcId="{0DF796A9-0FD2-4E05-A915-9A54E6B61E24}" destId="{E2DA5634-0FE7-474A-A2C4-103311CA082E}" srcOrd="3" destOrd="0" presId="urn:microsoft.com/office/officeart/2005/8/layout/orgChart1"/>
    <dgm:cxn modelId="{C9F8A194-62CC-490F-AB28-25E6BCB2A08F}" type="presParOf" srcId="{E2DA5634-0FE7-474A-A2C4-103311CA082E}" destId="{E1B3CCB1-036F-48EA-8F7E-016F9410E458}" srcOrd="0" destOrd="0" presId="urn:microsoft.com/office/officeart/2005/8/layout/orgChart1"/>
    <dgm:cxn modelId="{F05C4953-B23D-484B-852C-9ADC28642150}" type="presParOf" srcId="{E1B3CCB1-036F-48EA-8F7E-016F9410E458}" destId="{85D90996-BFE7-435F-B454-A975991F9F0C}" srcOrd="0" destOrd="0" presId="urn:microsoft.com/office/officeart/2005/8/layout/orgChart1"/>
    <dgm:cxn modelId="{757E2D6C-B3E0-4D42-99E8-B07E7030C5C2}" type="presParOf" srcId="{E1B3CCB1-036F-48EA-8F7E-016F9410E458}" destId="{3E5B41B3-AE77-4130-9622-7CA0CFBA34CF}" srcOrd="1" destOrd="0" presId="urn:microsoft.com/office/officeart/2005/8/layout/orgChart1"/>
    <dgm:cxn modelId="{8CD4AE6C-9609-49D9-87B4-6B728F66403E}" type="presParOf" srcId="{E2DA5634-0FE7-474A-A2C4-103311CA082E}" destId="{4B6F1156-0F35-47CA-9449-C1EA5722D248}" srcOrd="1" destOrd="0" presId="urn:microsoft.com/office/officeart/2005/8/layout/orgChart1"/>
    <dgm:cxn modelId="{E22E4013-6BDD-4909-A25D-1BDA4A14353E}" type="presParOf" srcId="{E2DA5634-0FE7-474A-A2C4-103311CA082E}" destId="{AA287F0A-3394-42AB-AAA9-14F0573F5173}" srcOrd="2" destOrd="0" presId="urn:microsoft.com/office/officeart/2005/8/layout/orgChart1"/>
    <dgm:cxn modelId="{9F49C9D6-8260-4803-81AA-C856F2111408}" type="presParOf" srcId="{0DF796A9-0FD2-4E05-A915-9A54E6B61E24}" destId="{3F24A857-FDF5-45E7-9AB8-9CD82C153939}" srcOrd="4" destOrd="0" presId="urn:microsoft.com/office/officeart/2005/8/layout/orgChart1"/>
    <dgm:cxn modelId="{C89452ED-969B-4DE6-9FE2-EF80320C847A}" type="presParOf" srcId="{0DF796A9-0FD2-4E05-A915-9A54E6B61E24}" destId="{E931CD81-55E8-4BC5-BBC9-10D83EB83035}" srcOrd="5" destOrd="0" presId="urn:microsoft.com/office/officeart/2005/8/layout/orgChart1"/>
    <dgm:cxn modelId="{9E6C3268-FDAA-48C3-8469-0AE72EE90A44}" type="presParOf" srcId="{E931CD81-55E8-4BC5-BBC9-10D83EB83035}" destId="{6468EDA9-94C5-47F1-8BDB-09CDB72BD8C6}" srcOrd="0" destOrd="0" presId="urn:microsoft.com/office/officeart/2005/8/layout/orgChart1"/>
    <dgm:cxn modelId="{C11F35B1-35A4-487F-930B-95D1B52A1BAF}" type="presParOf" srcId="{6468EDA9-94C5-47F1-8BDB-09CDB72BD8C6}" destId="{19C40152-0C27-482D-A4B7-4DE1595D4B6D}" srcOrd="0" destOrd="0" presId="urn:microsoft.com/office/officeart/2005/8/layout/orgChart1"/>
    <dgm:cxn modelId="{5E3426FF-86CF-4CDA-87A7-E16602D7C030}" type="presParOf" srcId="{6468EDA9-94C5-47F1-8BDB-09CDB72BD8C6}" destId="{9B93AAB6-88B8-429D-A07D-03AE2D35DEBA}" srcOrd="1" destOrd="0" presId="urn:microsoft.com/office/officeart/2005/8/layout/orgChart1"/>
    <dgm:cxn modelId="{39D6B954-6941-475C-B9FD-CCE04BB13097}" type="presParOf" srcId="{E931CD81-55E8-4BC5-BBC9-10D83EB83035}" destId="{41B99499-EF4A-48C8-8A52-92211D0E4BF7}" srcOrd="1" destOrd="0" presId="urn:microsoft.com/office/officeart/2005/8/layout/orgChart1"/>
    <dgm:cxn modelId="{5A0014F7-0785-4B82-B601-988E8EB4E89D}" type="presParOf" srcId="{E931CD81-55E8-4BC5-BBC9-10D83EB83035}" destId="{6650D59C-453E-4692-AFFD-03A7F74C0AFC}" srcOrd="2" destOrd="0" presId="urn:microsoft.com/office/officeart/2005/8/layout/orgChart1"/>
    <dgm:cxn modelId="{FE46F31E-300E-4B8B-9815-D5F43A31D7E7}" type="presParOf" srcId="{9ABF4322-2A9C-47FA-9BB0-7FBA33292743}" destId="{7345F86C-B5B0-4EA4-8942-47F05C99452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91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91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56DFBB2-FE4C-4DCD-87F8-99237BF99A98}" type="slidenum">
              <a:rPr lang="en-US"/>
              <a:pPr>
                <a:defRPr/>
              </a:pPr>
              <a:t>‹#›</a:t>
            </a:fld>
            <a:endParaRPr lang="en-US"/>
          </a:p>
        </p:txBody>
      </p:sp>
    </p:spTree>
    <p:extLst>
      <p:ext uri="{BB962C8B-B14F-4D97-AF65-F5344CB8AC3E}">
        <p14:creationId xmlns:p14="http://schemas.microsoft.com/office/powerpoint/2010/main" val="3958202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7E32351-9FCD-40A4-87A4-C0A170722918}" type="slidenum">
              <a:rPr lang="en-US"/>
              <a:pPr/>
              <a:t>1</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10C2FEC-E217-4027-93AA-2751B83D2E24}" type="slidenum">
              <a:rPr lang="en-US"/>
              <a:pPr/>
              <a:t>12</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00FB5F9-21A7-4184-9F3E-EA65D8D5A8B3}" type="slidenum">
              <a:rPr lang="en-US"/>
              <a:pPr/>
              <a:t>13</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6461FCB-0546-4F09-9722-5F66BE654BC6}" type="slidenum">
              <a:rPr lang="en-US"/>
              <a:pPr/>
              <a:t>14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8F9DF6B-7EAC-46C6-8CA7-636D4366F870}" type="slidenum">
              <a:rPr lang="en-US"/>
              <a:pPr/>
              <a:t>15</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0DACC43E-1C2C-486F-9169-E0EF37A9DE1C}" type="slidenum">
              <a:rPr lang="en-US"/>
              <a:pPr/>
              <a:t>16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1BD485C-9123-4896-BBAB-78016FF4FF33}" type="slidenum">
              <a:rPr lang="en-US"/>
              <a:pPr/>
              <a:t>17</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02C7590-816C-4719-8B30-999797B7B621}" type="slidenum">
              <a:rPr lang="en-US"/>
              <a:pPr/>
              <a:t>18</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9C2BE0D-C88A-433C-A421-226F66EEA79F}" type="slidenum">
              <a:rPr lang="en-US"/>
              <a:pPr/>
              <a:t>19</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3983677-5670-4BCD-90D3-8A3EA2605EF5}" type="slidenum">
              <a:rPr lang="en-US"/>
              <a:pPr/>
              <a:t>20</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1A41F53-A012-4233-AAC0-31483D9253EC}" type="slidenum">
              <a:rPr lang="en-US"/>
              <a:pPr/>
              <a:t>21</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2581954-C16F-4016-A4AA-D0D2F3A1379A}" type="slidenum">
              <a:rPr lang="en-US"/>
              <a:pPr/>
              <a:t>2</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065FDC8-8348-4D46-B22D-2DAA0ADC15E8}" type="slidenum">
              <a:rPr lang="en-US"/>
              <a:pPr/>
              <a:t>22</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D390E6C-9B44-4262-922F-06C6964C738B}" type="slidenum">
              <a:rPr lang="en-US"/>
              <a:pPr/>
              <a:t>23</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4AD5DB4-8CAA-4360-A785-C9C9A515EC59}" type="slidenum">
              <a:rPr lang="en-US"/>
              <a:pPr/>
              <a:t>24</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213FC76-BD92-43BE-A31E-EB29F15DA916}" type="slidenum">
              <a:rPr lang="en-US"/>
              <a:pPr/>
              <a:t>25</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BED0DBD-435D-4B31-A51A-D3E9A53EC0FA}" type="slidenum">
              <a:rPr lang="en-US"/>
              <a:pPr/>
              <a:t>26</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97AB8B2-1878-46CB-A364-EB284FC79A9D}" type="slidenum">
              <a:rPr lang="en-US"/>
              <a:pPr/>
              <a:t>27</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69FC9F8-910F-4026-9088-95580485D161}" type="slidenum">
              <a:rPr lang="en-US"/>
              <a:pPr/>
              <a:t>28</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06A98C1-2EAE-4E80-B797-AAF894932E2A}" type="slidenum">
              <a:rPr lang="en-US"/>
              <a:pPr/>
              <a:t>30</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954E8CE-C1F9-441D-98D1-5FFA52E99147}" type="slidenum">
              <a:rPr lang="en-US"/>
              <a:pPr/>
              <a:t>31</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A3C9F0E-1B1F-4B43-9403-1B3964022999}" type="slidenum">
              <a:rPr lang="en-US"/>
              <a:pPr/>
              <a:t>32</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DD72B40-EFF0-4D1A-980F-61915D70A3F4}" type="slidenum">
              <a:rPr lang="en-US"/>
              <a:pPr/>
              <a:t>3</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0AE6B22-8B59-472C-AEDD-920EC2CD4716}" type="slidenum">
              <a:rPr lang="en-US"/>
              <a:pPr/>
              <a:t>33</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FB43E60-8059-467A-9BB7-D8E54BADDD31}" type="slidenum">
              <a:rPr lang="en-US"/>
              <a:pPr/>
              <a:t>34</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FEB0DD3-AD8D-47C2-85C2-2BCCD455C9B9}" type="slidenum">
              <a:rPr lang="en-US"/>
              <a:pPr/>
              <a:t>35</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7F22FDC-2587-4522-9B0D-D9C5C7C7D515}" type="slidenum">
              <a:rPr lang="en-US"/>
              <a:pPr/>
              <a:t>38</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9B96EABC-A3DC-42FE-BDC4-AC83F8790604}" type="slidenum">
              <a:rPr lang="en-US"/>
              <a:pPr/>
              <a:t>39</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A2697CD-E71E-4F73-9DAB-1ECBA6C20F9B}" type="slidenum">
              <a:rPr lang="en-US"/>
              <a:pPr/>
              <a:t>40</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29B518C-7522-4A63-A2F1-B6985DD4193C}" type="slidenum">
              <a:rPr lang="en-US"/>
              <a:pPr/>
              <a:t>41</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F94BF86-A98A-4851-903E-4C3C0A6D6150}" type="slidenum">
              <a:rPr lang="en-US"/>
              <a:pPr/>
              <a:t>42</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CA0DFDE-1DB1-44EA-B6CA-30E59256284E}" type="slidenum">
              <a:rPr lang="en-US"/>
              <a:pPr/>
              <a:t>43</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2CB2110B-FD09-409A-B7AF-83E77B2EDBD6}" type="slidenum">
              <a:rPr lang="en-US"/>
              <a:pPr/>
              <a:t>44</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4EB65A4-852B-41BF-B585-E8D32A24E846}" type="slidenum">
              <a:rPr lang="en-US"/>
              <a:pPr/>
              <a:t>4</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8C445FE-393E-40FD-BDE3-95E807AA77BE}" type="slidenum">
              <a:rPr lang="en-US"/>
              <a:pPr/>
              <a:t>50</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87C5E01-4F9C-42F1-ACA2-35D1092D89E0}" type="slidenum">
              <a:rPr lang="en-US"/>
              <a:pPr/>
              <a:t>62</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F2F2548-192B-4C75-A48E-F6269FB5CF26}" type="slidenum">
              <a:rPr lang="en-US"/>
              <a:pPr/>
              <a:t>5</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E80A708-FABD-42D4-827C-DB78143606A2}" type="slidenum">
              <a:rPr lang="en-US"/>
              <a:pPr/>
              <a:t>6</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FB4E506-2715-4C45-9021-03F675484378}" type="slidenum">
              <a:rPr lang="en-US"/>
              <a:pPr/>
              <a:t>7</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A781674-0D55-48A9-86F8-83877503A9BA}" type="slidenum">
              <a:rPr lang="en-US"/>
              <a:pPr/>
              <a:t>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42D2884-E2EA-4F9C-A587-95331F73C104}" type="slidenum">
              <a:rPr lang="en-US"/>
              <a:pPr/>
              <a:t>11</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2057400" y="2133600"/>
            <a:ext cx="6400800" cy="1470025"/>
          </a:xfrm>
        </p:spPr>
        <p:txBody>
          <a:bodyPr/>
          <a:lstStyle>
            <a:lvl1pPr algn="r">
              <a:defRPr/>
            </a:lvl1pPr>
          </a:lstStyle>
          <a:p>
            <a:r>
              <a:rPr lang="en-US"/>
              <a:t>Click to edit Master title style</a:t>
            </a:r>
          </a:p>
        </p:txBody>
      </p:sp>
      <p:sp>
        <p:nvSpPr>
          <p:cNvPr id="28675" name="Rectangle 3"/>
          <p:cNvSpPr>
            <a:spLocks noGrp="1" noChangeArrowheads="1"/>
          </p:cNvSpPr>
          <p:nvPr>
            <p:ph type="subTitle" idx="1"/>
          </p:nvPr>
        </p:nvSpPr>
        <p:spPr>
          <a:xfrm>
            <a:off x="2590800" y="3886200"/>
            <a:ext cx="5867400" cy="1371600"/>
          </a:xfrm>
        </p:spPr>
        <p:txBody>
          <a:bodyPr/>
          <a:lstStyle>
            <a:lvl1pPr marL="0" indent="0" algn="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6FA5FC9A-BD2F-45E7-B2EA-25D9BC8691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0B5FFA-B305-4FC7-89DE-38AEA2FB2E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7F38AD-C12A-4F1A-BC55-52B26CC239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36695D-ED8D-406D-B087-89F7399DD3A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B4AB40B-7FAD-47F7-9591-6AC0AC4A762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71600" y="1981200"/>
            <a:ext cx="3733800" cy="4114800"/>
          </a:xfrm>
        </p:spPr>
        <p:txBody>
          <a:bodyPr/>
          <a:lstStyle/>
          <a:p>
            <a:pPr lvl="0"/>
            <a:endParaRPr lang="en-US" noProof="0" smtClean="0"/>
          </a:p>
        </p:txBody>
      </p:sp>
      <p:sp>
        <p:nvSpPr>
          <p:cNvPr id="4" name="Text Placeholder 3"/>
          <p:cNvSpPr>
            <a:spLocks noGrp="1"/>
          </p:cNvSpPr>
          <p:nvPr>
            <p:ph type="body" sz="half" idx="2"/>
          </p:nvPr>
        </p:nvSpPr>
        <p:spPr>
          <a:xfrm>
            <a:off x="52578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371600" y="6248400"/>
            <a:ext cx="1676400" cy="457200"/>
          </a:xfr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429000" y="6248400"/>
            <a:ext cx="3429000" cy="457200"/>
          </a:xfrm>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a:xfrm>
            <a:off x="7239000" y="6248400"/>
            <a:ext cx="1905000" cy="457200"/>
          </a:xfrm>
        </p:spPr>
        <p:txBody>
          <a:bodyPr/>
          <a:lstStyle>
            <a:lvl1pPr>
              <a:defRPr smtClean="0"/>
            </a:lvl1pPr>
          </a:lstStyle>
          <a:p>
            <a:pPr>
              <a:defRPr/>
            </a:pPr>
            <a:fld id="{3CF843F5-C324-4A99-B989-A525DDC9FF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54EB93-9A69-4B19-A845-2B47F45E396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4382F8-DDE0-47C7-834C-86EFEA02FF3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4D179D-6D75-497A-942A-63956404FB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3FAEEF-2CE4-49F1-9678-7CE2538946A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A56E40-AE90-4E38-9152-A48EAFC751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A348AC-EFB7-475A-8703-1351B928E4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AD5CEB-6C4E-4D68-9155-4FE7D8609B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78EE5B-90D4-449D-B018-ED34777AAB5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747FAAF-16A4-4887-95C9-CEBBEE98C9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1" r:id="rId13"/>
    <p:sldLayoutId id="2147483682" r:id="rId14"/>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16" charset="0"/>
        </a:defRPr>
      </a:lvl2pPr>
      <a:lvl3pPr algn="l" rtl="0" eaLnBrk="0" fontAlgn="base" hangingPunct="0">
        <a:spcBef>
          <a:spcPct val="0"/>
        </a:spcBef>
        <a:spcAft>
          <a:spcPct val="0"/>
        </a:spcAft>
        <a:defRPr sz="4000">
          <a:solidFill>
            <a:schemeClr val="tx2"/>
          </a:solidFill>
          <a:latin typeface="Arial Black" pitchFamily="16" charset="0"/>
        </a:defRPr>
      </a:lvl3pPr>
      <a:lvl4pPr algn="l" rtl="0" eaLnBrk="0" fontAlgn="base" hangingPunct="0">
        <a:spcBef>
          <a:spcPct val="0"/>
        </a:spcBef>
        <a:spcAft>
          <a:spcPct val="0"/>
        </a:spcAft>
        <a:defRPr sz="4000">
          <a:solidFill>
            <a:schemeClr val="tx2"/>
          </a:solidFill>
          <a:latin typeface="Arial Black" pitchFamily="16" charset="0"/>
        </a:defRPr>
      </a:lvl4pPr>
      <a:lvl5pPr algn="l" rtl="0" eaLnBrk="0" fontAlgn="base" hangingPunct="0">
        <a:spcBef>
          <a:spcPct val="0"/>
        </a:spcBef>
        <a:spcAft>
          <a:spcPct val="0"/>
        </a:spcAft>
        <a:defRPr sz="4000">
          <a:solidFill>
            <a:schemeClr val="tx2"/>
          </a:solidFill>
          <a:latin typeface="Arial Black" pitchFamily="16" charset="0"/>
        </a:defRPr>
      </a:lvl5pPr>
      <a:lvl6pPr marL="457200" algn="l" rtl="0" fontAlgn="base">
        <a:spcBef>
          <a:spcPct val="0"/>
        </a:spcBef>
        <a:spcAft>
          <a:spcPct val="0"/>
        </a:spcAft>
        <a:defRPr sz="4000">
          <a:solidFill>
            <a:schemeClr val="tx2"/>
          </a:solidFill>
          <a:latin typeface="Arial Black" pitchFamily="16" charset="0"/>
        </a:defRPr>
      </a:lvl6pPr>
      <a:lvl7pPr marL="914400" algn="l" rtl="0" fontAlgn="base">
        <a:spcBef>
          <a:spcPct val="0"/>
        </a:spcBef>
        <a:spcAft>
          <a:spcPct val="0"/>
        </a:spcAft>
        <a:defRPr sz="4000">
          <a:solidFill>
            <a:schemeClr val="tx2"/>
          </a:solidFill>
          <a:latin typeface="Arial Black" pitchFamily="16" charset="0"/>
        </a:defRPr>
      </a:lvl7pPr>
      <a:lvl8pPr marL="1371600" algn="l" rtl="0" fontAlgn="base">
        <a:spcBef>
          <a:spcPct val="0"/>
        </a:spcBef>
        <a:spcAft>
          <a:spcPct val="0"/>
        </a:spcAft>
        <a:defRPr sz="4000">
          <a:solidFill>
            <a:schemeClr val="tx2"/>
          </a:solidFill>
          <a:latin typeface="Arial Black" pitchFamily="16" charset="0"/>
        </a:defRPr>
      </a:lvl8pPr>
      <a:lvl9pPr marL="1828800" algn="l" rtl="0" fontAlgn="base">
        <a:spcBef>
          <a:spcPct val="0"/>
        </a:spcBef>
        <a:spcAft>
          <a:spcPct val="0"/>
        </a:spcAft>
        <a:defRPr sz="4000">
          <a:solidFill>
            <a:schemeClr val="tx2"/>
          </a:solidFill>
          <a:latin typeface="Arial Black" pitchFamily="1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Image:Naziswastika.p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http://www.economist.com/images/nav/bg_body.pn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4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http://en.wikipedia.org/wiki/" TargetMode="External"/><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en.wikipedia.org/wiki/Image:Inflation-1923.jpg"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6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6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7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US" smtClean="0"/>
              <a:t>The Road to World War II</a:t>
            </a:r>
          </a:p>
        </p:txBody>
      </p:sp>
      <p:sp>
        <p:nvSpPr>
          <p:cNvPr id="6147" name="Rectangle 3"/>
          <p:cNvSpPr>
            <a:spLocks noGrp="1" noChangeArrowheads="1"/>
          </p:cNvSpPr>
          <p:nvPr>
            <p:ph type="subTitle" idx="1"/>
          </p:nvPr>
        </p:nvSpPr>
        <p:spPr/>
        <p:txBody>
          <a:bodyPr/>
          <a:lstStyle/>
          <a:p>
            <a:pPr eaLnBrk="1" hangingPunct="1"/>
            <a:r>
              <a:rPr lang="en-US" smtClean="0"/>
              <a:t>Rise of Dictators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228600"/>
          <a:ext cx="8915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4117975" y="0"/>
            <a:ext cx="5026025" cy="6858000"/>
          </a:xfrm>
          <a:prstGeom prst="rect">
            <a:avLst/>
          </a:prstGeom>
          <a:noFill/>
          <a:ln w="9525">
            <a:noFill/>
            <a:miter lim="800000"/>
            <a:headEnd/>
            <a:tailEnd/>
          </a:ln>
        </p:spPr>
      </p:pic>
      <p:sp>
        <p:nvSpPr>
          <p:cNvPr id="15363" name="WordArt 3"/>
          <p:cNvSpPr>
            <a:spLocks noChangeArrowheads="1" noChangeShapeType="1" noTextEdit="1"/>
          </p:cNvSpPr>
          <p:nvPr/>
        </p:nvSpPr>
        <p:spPr bwMode="auto">
          <a:xfrm>
            <a:off x="533400" y="381000"/>
            <a:ext cx="2971800" cy="12954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Josef Stalin</a:t>
            </a:r>
          </a:p>
        </p:txBody>
      </p:sp>
      <p:sp>
        <p:nvSpPr>
          <p:cNvPr id="15364" name="WordArt 4"/>
          <p:cNvSpPr>
            <a:spLocks noChangeArrowheads="1" noChangeShapeType="1" noTextEdit="1"/>
          </p:cNvSpPr>
          <p:nvPr/>
        </p:nvSpPr>
        <p:spPr bwMode="auto">
          <a:xfrm>
            <a:off x="838200" y="2286000"/>
            <a:ext cx="2657475" cy="5238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"Man of Steel"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itler1"/>
          <p:cNvPicPr>
            <a:picLocks noChangeAspect="1" noChangeArrowheads="1"/>
          </p:cNvPicPr>
          <p:nvPr/>
        </p:nvPicPr>
        <p:blipFill>
          <a:blip r:embed="rId3" cstate="print"/>
          <a:srcRect/>
          <a:stretch>
            <a:fillRect/>
          </a:stretch>
        </p:blipFill>
        <p:spPr bwMode="auto">
          <a:xfrm>
            <a:off x="0" y="0"/>
            <a:ext cx="9525000" cy="6864350"/>
          </a:xfrm>
          <a:prstGeom prst="rect">
            <a:avLst/>
          </a:prstGeom>
          <a:noFill/>
          <a:ln w="9525">
            <a:noFill/>
            <a:miter lim="800000"/>
            <a:headEnd/>
            <a:tailEnd/>
          </a:ln>
        </p:spPr>
      </p:pic>
      <p:sp>
        <p:nvSpPr>
          <p:cNvPr id="16387" name="Rectangle 3"/>
          <p:cNvSpPr>
            <a:spLocks noChangeArrowheads="1"/>
          </p:cNvSpPr>
          <p:nvPr/>
        </p:nvSpPr>
        <p:spPr bwMode="auto">
          <a:xfrm>
            <a:off x="3429000" y="0"/>
            <a:ext cx="3657600" cy="1143000"/>
          </a:xfrm>
          <a:prstGeom prst="rect">
            <a:avLst/>
          </a:prstGeom>
          <a:solidFill>
            <a:schemeClr val="tx2"/>
          </a:solidFill>
          <a:ln w="12700">
            <a:noFill/>
            <a:miter lim="800000"/>
            <a:headEnd/>
            <a:tailEnd/>
          </a:ln>
        </p:spPr>
        <p:txBody>
          <a:bodyPr lIns="90488" tIns="44450" rIns="90488" bIns="44450" anchor="ctr"/>
          <a:lstStyle/>
          <a:p>
            <a:pPr algn="ctr" eaLnBrk="1" hangingPunct="1"/>
            <a:r>
              <a:rPr lang="en-US" sz="4400">
                <a:solidFill>
                  <a:srgbClr val="CC3300"/>
                </a:solidFill>
                <a:latin typeface="Times New Roman" pitchFamily="18" charset="0"/>
              </a:rPr>
              <a:t>Adolf Hitler</a:t>
            </a:r>
          </a:p>
        </p:txBody>
      </p:sp>
      <p:sp>
        <p:nvSpPr>
          <p:cNvPr id="16388" name="Rectangle 4"/>
          <p:cNvSpPr>
            <a:spLocks noChangeArrowheads="1"/>
          </p:cNvSpPr>
          <p:nvPr/>
        </p:nvSpPr>
        <p:spPr bwMode="auto">
          <a:xfrm>
            <a:off x="5105400" y="762000"/>
            <a:ext cx="2209800" cy="762000"/>
          </a:xfrm>
          <a:prstGeom prst="rect">
            <a:avLst/>
          </a:prstGeom>
          <a:noFill/>
          <a:ln w="12700">
            <a:noFill/>
            <a:miter lim="800000"/>
            <a:headEnd/>
            <a:tailEnd/>
          </a:ln>
        </p:spPr>
        <p:txBody>
          <a:bodyPr lIns="90488" tIns="44450" rIns="90488" bIns="44450"/>
          <a:lstStyle/>
          <a:p>
            <a:pPr marL="342900" indent="-342900" algn="ctr" eaLnBrk="1" hangingPunct="1">
              <a:spcBef>
                <a:spcPct val="20000"/>
              </a:spcBef>
            </a:pPr>
            <a:r>
              <a:rPr lang="en-US" sz="3200">
                <a:solidFill>
                  <a:srgbClr val="FFFF00"/>
                </a:solidFill>
                <a:latin typeface="Times New Roman" pitchFamily="18" charset="0"/>
              </a:rPr>
              <a:t>“Fuhrer”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ussolini"/>
          <p:cNvPicPr>
            <a:picLocks noChangeAspect="1" noChangeArrowheads="1"/>
          </p:cNvPicPr>
          <p:nvPr/>
        </p:nvPicPr>
        <p:blipFill>
          <a:blip r:embed="rId3" cstate="print"/>
          <a:srcRect/>
          <a:stretch>
            <a:fillRect/>
          </a:stretch>
        </p:blipFill>
        <p:spPr bwMode="auto">
          <a:xfrm>
            <a:off x="0" y="0"/>
            <a:ext cx="10363200" cy="7675563"/>
          </a:xfrm>
          <a:prstGeom prst="rect">
            <a:avLst/>
          </a:prstGeom>
          <a:noFill/>
          <a:ln w="9525">
            <a:noFill/>
            <a:miter lim="800000"/>
            <a:headEnd/>
            <a:tailEnd/>
          </a:ln>
        </p:spPr>
      </p:pic>
      <p:sp>
        <p:nvSpPr>
          <p:cNvPr id="17411" name="WordArt 3"/>
          <p:cNvSpPr>
            <a:spLocks noChangeArrowheads="1" noChangeShapeType="1" noTextEdit="1"/>
          </p:cNvSpPr>
          <p:nvPr/>
        </p:nvSpPr>
        <p:spPr bwMode="auto">
          <a:xfrm>
            <a:off x="4800600" y="685800"/>
            <a:ext cx="31623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Benito Mussolini</a:t>
            </a:r>
          </a:p>
        </p:txBody>
      </p:sp>
      <p:sp>
        <p:nvSpPr>
          <p:cNvPr id="17412" name="WordArt 4"/>
          <p:cNvSpPr>
            <a:spLocks noChangeArrowheads="1" noChangeShapeType="1" noTextEdit="1"/>
          </p:cNvSpPr>
          <p:nvPr/>
        </p:nvSpPr>
        <p:spPr bwMode="auto">
          <a:xfrm>
            <a:off x="6019800" y="1752600"/>
            <a:ext cx="1771650" cy="43815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Georgia Ref"/>
              </a:rPr>
              <a:t>"IL Duce"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itlermussolini"/>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435" name="WordArt 3"/>
          <p:cNvSpPr>
            <a:spLocks noChangeArrowheads="1" noChangeShapeType="1" noTextEdit="1"/>
          </p:cNvSpPr>
          <p:nvPr/>
        </p:nvSpPr>
        <p:spPr bwMode="auto">
          <a:xfrm>
            <a:off x="2438400" y="685800"/>
            <a:ext cx="46482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Mussolini and Hitler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Three Governments</a:t>
            </a:r>
          </a:p>
        </p:txBody>
      </p:sp>
      <p:sp>
        <p:nvSpPr>
          <p:cNvPr id="19459" name="Rectangle 3"/>
          <p:cNvSpPr>
            <a:spLocks noGrp="1" noChangeArrowheads="1"/>
          </p:cNvSpPr>
          <p:nvPr>
            <p:ph type="body" idx="1"/>
          </p:nvPr>
        </p:nvSpPr>
        <p:spPr/>
        <p:txBody>
          <a:bodyPr/>
          <a:lstStyle/>
          <a:p>
            <a:pPr eaLnBrk="1" hangingPunct="1"/>
            <a:r>
              <a:rPr lang="en-US" smtClean="0"/>
              <a:t>Soviet Union – Communism</a:t>
            </a:r>
          </a:p>
          <a:p>
            <a:pPr eaLnBrk="1" hangingPunct="1"/>
            <a:r>
              <a:rPr lang="en-US" smtClean="0"/>
              <a:t>Italy - Fascism</a:t>
            </a:r>
          </a:p>
          <a:p>
            <a:pPr eaLnBrk="1" hangingPunct="1"/>
            <a:r>
              <a:rPr lang="en-US" smtClean="0"/>
              <a:t>Germany – Nazism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communism"/>
          <p:cNvPicPr>
            <a:picLocks noChangeAspect="1" noChangeArrowheads="1"/>
          </p:cNvPicPr>
          <p:nvPr/>
        </p:nvPicPr>
        <p:blipFill>
          <a:blip r:embed="rId3" cstate="print"/>
          <a:srcRect/>
          <a:stretch>
            <a:fillRect/>
          </a:stretch>
        </p:blipFill>
        <p:spPr bwMode="auto">
          <a:xfrm>
            <a:off x="4343400" y="2133600"/>
            <a:ext cx="4572000" cy="3098800"/>
          </a:xfrm>
          <a:prstGeom prst="rect">
            <a:avLst/>
          </a:prstGeom>
          <a:noFill/>
          <a:ln w="9525">
            <a:noFill/>
            <a:miter lim="800000"/>
            <a:headEnd/>
            <a:tailEnd/>
          </a:ln>
        </p:spPr>
      </p:pic>
      <p:sp>
        <p:nvSpPr>
          <p:cNvPr id="20483" name="Rectangle 6"/>
          <p:cNvSpPr>
            <a:spLocks noGrp="1" noChangeArrowheads="1"/>
          </p:cNvSpPr>
          <p:nvPr>
            <p:ph type="title"/>
          </p:nvPr>
        </p:nvSpPr>
        <p:spPr>
          <a:xfrm>
            <a:off x="381000" y="2209800"/>
            <a:ext cx="3810000" cy="3124200"/>
          </a:xfrm>
          <a:noFill/>
        </p:spPr>
        <p:txBody>
          <a:bodyPr/>
          <a:lstStyle/>
          <a:p>
            <a:pPr marL="342900" indent="-342900" eaLnBrk="1" hangingPunct="1">
              <a:spcBef>
                <a:spcPct val="20000"/>
              </a:spcBef>
              <a:buFontTx/>
              <a:buChar char="•"/>
            </a:pPr>
            <a:r>
              <a:rPr lang="en-US" sz="2400" smtClean="0">
                <a:solidFill>
                  <a:schemeClr val="tx1"/>
                </a:solidFill>
              </a:rPr>
              <a:t>A political, social, economic system where the government controls everything- making sure that all get what they need.</a:t>
            </a:r>
            <a:br>
              <a:rPr lang="en-US" sz="2400" smtClean="0">
                <a:solidFill>
                  <a:schemeClr val="tx1"/>
                </a:solidFill>
              </a:rPr>
            </a:br>
            <a:r>
              <a:rPr lang="en-US" sz="2400" smtClean="0">
                <a:solidFill>
                  <a:schemeClr val="tx1"/>
                </a:solidFill>
              </a:rPr>
              <a:t> (in theory)</a:t>
            </a:r>
            <a:br>
              <a:rPr lang="en-US" sz="2400" smtClean="0">
                <a:solidFill>
                  <a:schemeClr val="tx1"/>
                </a:solidFill>
              </a:rPr>
            </a:br>
            <a:r>
              <a:rPr lang="en-US" sz="2400" smtClean="0">
                <a:solidFill>
                  <a:schemeClr val="tx1"/>
                </a:solidFill>
              </a:rPr>
              <a:t/>
            </a:r>
            <a:br>
              <a:rPr lang="en-US" sz="2400" smtClean="0">
                <a:solidFill>
                  <a:schemeClr val="tx1"/>
                </a:solidFill>
              </a:rPr>
            </a:br>
            <a:r>
              <a:rPr lang="en-US" sz="2400" smtClean="0">
                <a:solidFill>
                  <a:schemeClr val="tx1"/>
                </a:solidFill>
              </a:rPr>
              <a:t>More extreme form of Socialism</a:t>
            </a:r>
          </a:p>
        </p:txBody>
      </p:sp>
      <p:sp>
        <p:nvSpPr>
          <p:cNvPr id="20484" name="Rectangle 8"/>
          <p:cNvSpPr>
            <a:spLocks noChangeArrowheads="1"/>
          </p:cNvSpPr>
          <p:nvPr/>
        </p:nvSpPr>
        <p:spPr bwMode="auto">
          <a:xfrm>
            <a:off x="2362200" y="457200"/>
            <a:ext cx="4495800" cy="823913"/>
          </a:xfrm>
          <a:prstGeom prst="rect">
            <a:avLst/>
          </a:prstGeom>
          <a:noFill/>
          <a:ln w="9525">
            <a:noFill/>
            <a:miter lim="800000"/>
            <a:headEnd/>
            <a:tailEnd/>
          </a:ln>
        </p:spPr>
        <p:txBody>
          <a:bodyPr>
            <a:spAutoFit/>
          </a:bodyPr>
          <a:lstStyle/>
          <a:p>
            <a:pPr eaLnBrk="1" hangingPunct="1"/>
            <a:r>
              <a:rPr lang="en-US" sz="4800">
                <a:latin typeface="Times New Roman" pitchFamily="18" charset="0"/>
              </a:rPr>
              <a:t>Communism </a:t>
            </a:r>
            <a:r>
              <a:rPr lang="en-US" sz="2800">
                <a:latin typeface="Times New Roman"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lenin"/>
          <p:cNvPicPr>
            <a:picLocks noChangeAspect="1" noChangeArrowheads="1"/>
          </p:cNvPicPr>
          <p:nvPr/>
        </p:nvPicPr>
        <p:blipFill>
          <a:blip r:embed="rId3" cstate="print"/>
          <a:srcRect/>
          <a:stretch>
            <a:fillRect/>
          </a:stretch>
        </p:blipFill>
        <p:spPr bwMode="auto">
          <a:xfrm>
            <a:off x="0" y="0"/>
            <a:ext cx="2071688" cy="2895600"/>
          </a:xfrm>
          <a:prstGeom prst="rect">
            <a:avLst/>
          </a:prstGeom>
          <a:noFill/>
          <a:ln w="9525">
            <a:noFill/>
            <a:miter lim="800000"/>
            <a:headEnd/>
            <a:tailEnd/>
          </a:ln>
        </p:spPr>
      </p:pic>
      <p:pic>
        <p:nvPicPr>
          <p:cNvPr id="21507" name="Picture 7" descr="144"/>
          <p:cNvPicPr>
            <a:picLocks noChangeAspect="1" noChangeArrowheads="1"/>
          </p:cNvPicPr>
          <p:nvPr/>
        </p:nvPicPr>
        <p:blipFill>
          <a:blip r:embed="rId4" cstate="print"/>
          <a:srcRect/>
          <a:stretch>
            <a:fillRect/>
          </a:stretch>
        </p:blipFill>
        <p:spPr bwMode="auto">
          <a:xfrm>
            <a:off x="2667000" y="2133600"/>
            <a:ext cx="2316163" cy="3244850"/>
          </a:xfrm>
          <a:prstGeom prst="rect">
            <a:avLst/>
          </a:prstGeom>
          <a:noFill/>
          <a:ln w="9525">
            <a:noFill/>
            <a:miter lim="800000"/>
            <a:headEnd/>
            <a:tailEnd/>
          </a:ln>
        </p:spPr>
      </p:pic>
      <p:pic>
        <p:nvPicPr>
          <p:cNvPr id="21508" name="Picture 9" descr="stalin"/>
          <p:cNvPicPr>
            <a:picLocks noChangeAspect="1" noChangeArrowheads="1"/>
          </p:cNvPicPr>
          <p:nvPr/>
        </p:nvPicPr>
        <p:blipFill>
          <a:blip r:embed="rId5" cstate="print"/>
          <a:srcRect/>
          <a:stretch>
            <a:fillRect/>
          </a:stretch>
        </p:blipFill>
        <p:spPr bwMode="auto">
          <a:xfrm>
            <a:off x="6248400" y="2971800"/>
            <a:ext cx="2620963" cy="3578225"/>
          </a:xfrm>
          <a:prstGeom prst="rect">
            <a:avLst/>
          </a:prstGeom>
          <a:noFill/>
          <a:ln w="9525">
            <a:noFill/>
            <a:miter lim="800000"/>
            <a:headEnd/>
            <a:tailEnd/>
          </a:ln>
        </p:spPr>
      </p:pic>
      <p:sp>
        <p:nvSpPr>
          <p:cNvPr id="21509" name="Text Box 10"/>
          <p:cNvSpPr txBox="1">
            <a:spLocks noChangeArrowheads="1"/>
          </p:cNvSpPr>
          <p:nvPr/>
        </p:nvSpPr>
        <p:spPr bwMode="auto">
          <a:xfrm>
            <a:off x="2193925" y="268288"/>
            <a:ext cx="4708525" cy="457200"/>
          </a:xfrm>
          <a:prstGeom prst="rect">
            <a:avLst/>
          </a:prstGeom>
          <a:noFill/>
          <a:ln w="9525">
            <a:noFill/>
            <a:miter lim="800000"/>
            <a:headEnd/>
            <a:tailEnd/>
          </a:ln>
        </p:spPr>
        <p:txBody>
          <a:bodyPr wrap="none">
            <a:spAutoFit/>
          </a:bodyPr>
          <a:lstStyle/>
          <a:p>
            <a:r>
              <a:rPr lang="en-US" sz="2400"/>
              <a:t>Lenin – father of the Soviet Union</a:t>
            </a:r>
          </a:p>
        </p:txBody>
      </p:sp>
      <p:sp>
        <p:nvSpPr>
          <p:cNvPr id="21510" name="Text Box 11"/>
          <p:cNvSpPr txBox="1">
            <a:spLocks noChangeArrowheads="1"/>
          </p:cNvSpPr>
          <p:nvPr/>
        </p:nvSpPr>
        <p:spPr bwMode="auto">
          <a:xfrm>
            <a:off x="1219200" y="5029200"/>
            <a:ext cx="4241800" cy="822325"/>
          </a:xfrm>
          <a:prstGeom prst="rect">
            <a:avLst/>
          </a:prstGeom>
          <a:noFill/>
          <a:ln w="9525">
            <a:noFill/>
            <a:miter lim="800000"/>
            <a:headEnd/>
            <a:tailEnd/>
          </a:ln>
        </p:spPr>
        <p:txBody>
          <a:bodyPr wrap="none">
            <a:spAutoFit/>
          </a:bodyPr>
          <a:lstStyle/>
          <a:p>
            <a:r>
              <a:rPr lang="en-US" sz="2400"/>
              <a:t>Trotsky-</a:t>
            </a:r>
          </a:p>
          <a:p>
            <a:r>
              <a:rPr lang="en-US" sz="2400"/>
              <a:t>Lenin's handpicked successor</a:t>
            </a:r>
          </a:p>
        </p:txBody>
      </p:sp>
      <p:sp>
        <p:nvSpPr>
          <p:cNvPr id="21511" name="Text Box 12"/>
          <p:cNvSpPr txBox="1">
            <a:spLocks noChangeArrowheads="1"/>
          </p:cNvSpPr>
          <p:nvPr/>
        </p:nvSpPr>
        <p:spPr bwMode="auto">
          <a:xfrm>
            <a:off x="6248400" y="2133600"/>
            <a:ext cx="2895600" cy="822325"/>
          </a:xfrm>
          <a:prstGeom prst="rect">
            <a:avLst/>
          </a:prstGeom>
          <a:noFill/>
          <a:ln w="9525">
            <a:noFill/>
            <a:miter lim="800000"/>
            <a:headEnd/>
            <a:tailEnd/>
          </a:ln>
        </p:spPr>
        <p:txBody>
          <a:bodyPr>
            <a:spAutoFit/>
          </a:bodyPr>
          <a:lstStyle/>
          <a:p>
            <a:r>
              <a:rPr lang="en-US" sz="2400"/>
              <a:t>Stalin – the over thrower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JOSEPH STALIN</a:t>
            </a:r>
          </a:p>
        </p:txBody>
      </p:sp>
      <p:sp>
        <p:nvSpPr>
          <p:cNvPr id="13315" name="Rectangle 3"/>
          <p:cNvSpPr>
            <a:spLocks noGrp="1" noChangeArrowheads="1"/>
          </p:cNvSpPr>
          <p:nvPr>
            <p:ph type="body" sz="half" idx="1"/>
          </p:nvPr>
        </p:nvSpPr>
        <p:spPr/>
        <p:txBody>
          <a:bodyPr/>
          <a:lstStyle/>
          <a:p>
            <a:pPr eaLnBrk="1" hangingPunct="1"/>
            <a:r>
              <a:rPr lang="en-US" sz="2000" smtClean="0"/>
              <a:t>Totalitarian Regime in USSR.</a:t>
            </a:r>
          </a:p>
          <a:p>
            <a:pPr eaLnBrk="1" hangingPunct="1"/>
            <a:r>
              <a:rPr lang="en-US" sz="2000" smtClean="0"/>
              <a:t>Awaited world-wide Communist revolution.</a:t>
            </a:r>
          </a:p>
          <a:p>
            <a:pPr eaLnBrk="1" hangingPunct="1"/>
            <a:r>
              <a:rPr lang="en-US" sz="2000" smtClean="0"/>
              <a:t>Great Purge of the 1930s to clear out enemies from country</a:t>
            </a:r>
          </a:p>
          <a:p>
            <a:pPr eaLnBrk="1" hangingPunct="1"/>
            <a:r>
              <a:rPr lang="en-US" sz="2000" smtClean="0"/>
              <a:t>1939 – Signed nonaggression pact with Germany. (Divide Poland)</a:t>
            </a:r>
          </a:p>
          <a:p>
            <a:pPr eaLnBrk="1" hangingPunct="1"/>
            <a:r>
              <a:rPr lang="en-US" sz="2000" smtClean="0"/>
              <a:t>Germany broke the pact, opening up the Eastern Front of the War.</a:t>
            </a:r>
          </a:p>
        </p:txBody>
      </p:sp>
      <p:pic>
        <p:nvPicPr>
          <p:cNvPr id="22532" name="Picture 6"/>
          <p:cNvPicPr>
            <a:picLocks noGrp="1" noChangeAspect="1" noChangeArrowheads="1"/>
          </p:cNvPicPr>
          <p:nvPr>
            <p:ph type="clipArt" sz="half" idx="2"/>
          </p:nvPr>
        </p:nvPicPr>
        <p:blipFill>
          <a:blip r:embed="rId3" cstate="print"/>
          <a:srcRect/>
          <a:stretch>
            <a:fillRect/>
          </a:stretch>
        </p:blipFill>
        <p:spPr>
          <a:xfrm>
            <a:off x="5710238" y="1981200"/>
            <a:ext cx="2827337"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381000"/>
            <a:ext cx="6477000" cy="868363"/>
          </a:xfrm>
        </p:spPr>
        <p:txBody>
          <a:bodyPr/>
          <a:lstStyle/>
          <a:p>
            <a:pPr eaLnBrk="1" hangingPunct="1"/>
            <a:r>
              <a:rPr lang="en-US" sz="2800" smtClean="0">
                <a:cs typeface="Times New Roman" pitchFamily="18" charset="0"/>
              </a:rPr>
              <a:t>Joseph Stalin – the brief version</a:t>
            </a:r>
            <a:br>
              <a:rPr lang="en-US" sz="2800" smtClean="0">
                <a:cs typeface="Times New Roman" pitchFamily="18" charset="0"/>
              </a:rPr>
            </a:br>
            <a:r>
              <a:rPr lang="en-US" sz="2800" smtClean="0">
                <a:cs typeface="Times New Roman" pitchFamily="18" charset="0"/>
              </a:rPr>
              <a:t>(1879-1953)</a:t>
            </a:r>
            <a:r>
              <a:rPr lang="en-US" sz="3600" smtClean="0"/>
              <a:t> </a:t>
            </a:r>
          </a:p>
        </p:txBody>
      </p:sp>
      <p:sp>
        <p:nvSpPr>
          <p:cNvPr id="23555" name="Rectangle 3"/>
          <p:cNvSpPr>
            <a:spLocks noGrp="1" noChangeArrowheads="1"/>
          </p:cNvSpPr>
          <p:nvPr>
            <p:ph type="body" idx="1"/>
          </p:nvPr>
        </p:nvSpPr>
        <p:spPr>
          <a:xfrm>
            <a:off x="0" y="1676400"/>
            <a:ext cx="6858000" cy="5181600"/>
          </a:xfrm>
        </p:spPr>
        <p:txBody>
          <a:bodyPr/>
          <a:lstStyle/>
          <a:p>
            <a:pPr eaLnBrk="1" hangingPunct="1"/>
            <a:r>
              <a:rPr lang="en-US" sz="2600" smtClean="0">
                <a:cs typeface="Times New Roman" pitchFamily="18" charset="0"/>
              </a:rPr>
              <a:t>1924 Lenin died </a:t>
            </a:r>
          </a:p>
          <a:p>
            <a:pPr lvl="1" eaLnBrk="1" hangingPunct="1"/>
            <a:r>
              <a:rPr lang="en-US" sz="2200" smtClean="0">
                <a:cs typeface="Times New Roman" pitchFamily="18" charset="0"/>
              </a:rPr>
              <a:t>Lenin wanted Trotsky to take over</a:t>
            </a:r>
          </a:p>
          <a:p>
            <a:pPr eaLnBrk="1" hangingPunct="1"/>
            <a:r>
              <a:rPr lang="en-US" sz="2600" smtClean="0">
                <a:cs typeface="Times New Roman" pitchFamily="18" charset="0"/>
              </a:rPr>
              <a:t>Stalin took over instead. </a:t>
            </a:r>
          </a:p>
          <a:p>
            <a:pPr lvl="1" eaLnBrk="1" hangingPunct="1"/>
            <a:r>
              <a:rPr lang="en-US" sz="2000" smtClean="0">
                <a:cs typeface="Times New Roman" pitchFamily="18" charset="0"/>
              </a:rPr>
              <a:t>Bullied / threatened / murdered his way into power.</a:t>
            </a:r>
          </a:p>
          <a:p>
            <a:pPr lvl="1" eaLnBrk="1" hangingPunct="1"/>
            <a:r>
              <a:rPr lang="en-US" sz="2000" smtClean="0">
                <a:cs typeface="Times New Roman" pitchFamily="18" charset="0"/>
              </a:rPr>
              <a:t>Killed those loyal to Trotsky </a:t>
            </a:r>
          </a:p>
          <a:p>
            <a:pPr lvl="1" eaLnBrk="1" hangingPunct="1"/>
            <a:r>
              <a:rPr lang="en-US" sz="2000" smtClean="0">
                <a:cs typeface="Times New Roman" pitchFamily="18" charset="0"/>
              </a:rPr>
              <a:t>Eventually has Trotsky himself killed. (Mexico 1940) </a:t>
            </a:r>
          </a:p>
          <a:p>
            <a:pPr eaLnBrk="1" hangingPunct="1"/>
            <a:r>
              <a:rPr lang="en-US" sz="2600" smtClean="0">
                <a:cs typeface="Times New Roman" pitchFamily="18" charset="0"/>
              </a:rPr>
              <a:t>Stalin launched a massive program for industrialization (railroads, steel mills, military hardware), despite what it would require in human suffering. </a:t>
            </a:r>
          </a:p>
          <a:p>
            <a:pPr lvl="1" eaLnBrk="1" hangingPunct="1"/>
            <a:r>
              <a:rPr lang="en-US" sz="2200" smtClean="0">
                <a:cs typeface="Times New Roman" pitchFamily="18" charset="0"/>
              </a:rPr>
              <a:t>Five-Year Plan to “catch and overtake” the leading capitalist countries.</a:t>
            </a:r>
          </a:p>
        </p:txBody>
      </p:sp>
      <p:pic>
        <p:nvPicPr>
          <p:cNvPr id="23556" name="Picture 4" descr="13"/>
          <p:cNvPicPr>
            <a:picLocks noChangeAspect="1" noChangeArrowheads="1"/>
          </p:cNvPicPr>
          <p:nvPr/>
        </p:nvPicPr>
        <p:blipFill>
          <a:blip r:embed="rId3" cstate="print"/>
          <a:srcRect/>
          <a:stretch>
            <a:fillRect/>
          </a:stretch>
        </p:blipFill>
        <p:spPr bwMode="auto">
          <a:xfrm>
            <a:off x="6858000" y="0"/>
            <a:ext cx="2286000" cy="3622675"/>
          </a:xfrm>
          <a:prstGeom prst="rect">
            <a:avLst/>
          </a:prstGeom>
          <a:noFill/>
          <a:ln w="9525">
            <a:noFill/>
            <a:miter lim="800000"/>
            <a:headEnd/>
            <a:tailEnd/>
          </a:ln>
        </p:spPr>
      </p:pic>
      <p:pic>
        <p:nvPicPr>
          <p:cNvPr id="23557" name="Picture 5" descr="ordena2"/>
          <p:cNvPicPr>
            <a:picLocks noChangeAspect="1" noChangeArrowheads="1"/>
          </p:cNvPicPr>
          <p:nvPr/>
        </p:nvPicPr>
        <p:blipFill>
          <a:blip r:embed="rId4" cstate="print"/>
          <a:srcRect/>
          <a:stretch>
            <a:fillRect/>
          </a:stretch>
        </p:blipFill>
        <p:spPr bwMode="auto">
          <a:xfrm>
            <a:off x="6858000" y="3810000"/>
            <a:ext cx="2286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solidFill>
                  <a:srgbClr val="800000"/>
                </a:solidFill>
                <a:cs typeface="Times New Roman" pitchFamily="18" charset="0"/>
              </a:rPr>
              <a:t>Causes of World War II</a:t>
            </a:r>
            <a:r>
              <a:rPr lang="en-US" smtClean="0"/>
              <a:t> </a:t>
            </a:r>
          </a:p>
        </p:txBody>
      </p:sp>
      <p:sp>
        <p:nvSpPr>
          <p:cNvPr id="7171" name="Rectangle 3"/>
          <p:cNvSpPr>
            <a:spLocks noGrp="1" noChangeArrowheads="1"/>
          </p:cNvSpPr>
          <p:nvPr>
            <p:ph type="body" idx="1"/>
          </p:nvPr>
        </p:nvSpPr>
        <p:spPr>
          <a:xfrm>
            <a:off x="1066800" y="1752600"/>
            <a:ext cx="7391400" cy="3394075"/>
          </a:xfrm>
        </p:spPr>
        <p:txBody>
          <a:bodyPr/>
          <a:lstStyle/>
          <a:p>
            <a:pPr eaLnBrk="1" hangingPunct="1"/>
            <a:r>
              <a:rPr lang="en-US" sz="2800" smtClean="0">
                <a:cs typeface="Times New Roman" pitchFamily="18" charset="0"/>
              </a:rPr>
              <a:t>Germany blamed for causing World War I</a:t>
            </a:r>
            <a:endParaRPr lang="en-US" sz="2800" smtClean="0"/>
          </a:p>
          <a:p>
            <a:pPr eaLnBrk="1" hangingPunct="1"/>
            <a:r>
              <a:rPr lang="en-US" sz="2800" smtClean="0">
                <a:cs typeface="Times New Roman" pitchFamily="18" charset="0"/>
              </a:rPr>
              <a:t>Economy destroyed after WWI</a:t>
            </a:r>
            <a:endParaRPr lang="en-US" sz="2800" smtClean="0"/>
          </a:p>
          <a:p>
            <a:pPr eaLnBrk="1" hangingPunct="1"/>
            <a:r>
              <a:rPr lang="en-US" sz="2800" smtClean="0">
                <a:cs typeface="Times New Roman" pitchFamily="18" charset="0"/>
              </a:rPr>
              <a:t>Discrimination of ethnic groups, especially Jewish and Polish.</a:t>
            </a:r>
            <a:endParaRPr lang="en-US" sz="2800" smtClean="0"/>
          </a:p>
          <a:p>
            <a:pPr eaLnBrk="1" hangingPunct="1"/>
            <a:r>
              <a:rPr lang="en-US" sz="2800" smtClean="0">
                <a:cs typeface="Times New Roman" pitchFamily="18" charset="0"/>
              </a:rPr>
              <a:t>The rise of dictators as a result of WWI</a:t>
            </a:r>
            <a:endParaRPr lang="en-US" sz="2800" smtClean="0"/>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Stalin 5yr plan poster internet.gif (43867 bytes)"/>
          <p:cNvPicPr>
            <a:picLocks noChangeAspect="1" noChangeArrowheads="1"/>
          </p:cNvPicPr>
          <p:nvPr/>
        </p:nvPicPr>
        <p:blipFill>
          <a:blip r:embed="rId3" cstate="print"/>
          <a:srcRect/>
          <a:stretch>
            <a:fillRect/>
          </a:stretch>
        </p:blipFill>
        <p:spPr bwMode="auto">
          <a:xfrm>
            <a:off x="0" y="3160713"/>
            <a:ext cx="5638800" cy="3697287"/>
          </a:xfrm>
          <a:prstGeom prst="rect">
            <a:avLst/>
          </a:prstGeom>
          <a:noFill/>
          <a:ln w="9525">
            <a:noFill/>
            <a:miter lim="800000"/>
            <a:headEnd/>
            <a:tailEnd/>
          </a:ln>
        </p:spPr>
      </p:pic>
      <p:pic>
        <p:nvPicPr>
          <p:cNvPr id="24579" name="Picture 5" descr="factory1a"/>
          <p:cNvPicPr>
            <a:picLocks noChangeAspect="1" noChangeArrowheads="1"/>
          </p:cNvPicPr>
          <p:nvPr/>
        </p:nvPicPr>
        <p:blipFill>
          <a:blip r:embed="rId4" cstate="print"/>
          <a:srcRect/>
          <a:stretch>
            <a:fillRect/>
          </a:stretch>
        </p:blipFill>
        <p:spPr bwMode="auto">
          <a:xfrm>
            <a:off x="4724400" y="228600"/>
            <a:ext cx="4419600" cy="3232150"/>
          </a:xfrm>
          <a:prstGeom prst="rect">
            <a:avLst/>
          </a:prstGeom>
          <a:noFill/>
          <a:ln w="9525">
            <a:noFill/>
            <a:miter lim="800000"/>
            <a:headEnd/>
            <a:tailEnd/>
          </a:ln>
        </p:spPr>
      </p:pic>
      <p:sp>
        <p:nvSpPr>
          <p:cNvPr id="24580" name="Text Box 6"/>
          <p:cNvSpPr txBox="1">
            <a:spLocks noChangeArrowheads="1"/>
          </p:cNvSpPr>
          <p:nvPr/>
        </p:nvSpPr>
        <p:spPr bwMode="auto">
          <a:xfrm>
            <a:off x="0" y="685800"/>
            <a:ext cx="4689475" cy="1462088"/>
          </a:xfrm>
          <a:prstGeom prst="rect">
            <a:avLst/>
          </a:prstGeom>
          <a:noFill/>
          <a:ln w="9525">
            <a:noFill/>
            <a:miter lim="800000"/>
            <a:headEnd/>
            <a:tailEnd/>
          </a:ln>
        </p:spPr>
        <p:txBody>
          <a:bodyPr wrap="none">
            <a:spAutoFit/>
          </a:bodyPr>
          <a:lstStyle/>
          <a:p>
            <a:r>
              <a:rPr lang="en-US" sz="2400" b="1"/>
              <a:t>Stalin’s Five Year Plans</a:t>
            </a:r>
          </a:p>
          <a:p>
            <a:endParaRPr lang="en-US" sz="2400" b="1"/>
          </a:p>
          <a:p>
            <a:r>
              <a:rPr lang="en-US" sz="2400" b="1"/>
              <a:t>Concentrate on Heavy Industry</a:t>
            </a:r>
          </a:p>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whiteseacanal1.jpg (17887 bytes)"/>
          <p:cNvPicPr>
            <a:picLocks noChangeAspect="1" noChangeArrowheads="1"/>
          </p:cNvPicPr>
          <p:nvPr/>
        </p:nvPicPr>
        <p:blipFill>
          <a:blip r:embed="rId3" cstate="print"/>
          <a:srcRect/>
          <a:stretch>
            <a:fillRect/>
          </a:stretch>
        </p:blipFill>
        <p:spPr bwMode="auto">
          <a:xfrm>
            <a:off x="228600" y="3325813"/>
            <a:ext cx="4724400" cy="3170237"/>
          </a:xfrm>
          <a:prstGeom prst="rect">
            <a:avLst/>
          </a:prstGeom>
          <a:noFill/>
          <a:ln w="9525">
            <a:noFill/>
            <a:miter lim="800000"/>
            <a:headEnd/>
            <a:tailEnd/>
          </a:ln>
        </p:spPr>
      </p:pic>
      <p:pic>
        <p:nvPicPr>
          <p:cNvPr id="25603" name="Picture 5" descr="solovetskislans4O.jpg (17812 bytes)"/>
          <p:cNvPicPr>
            <a:picLocks noChangeAspect="1" noChangeArrowheads="1"/>
          </p:cNvPicPr>
          <p:nvPr/>
        </p:nvPicPr>
        <p:blipFill>
          <a:blip r:embed="rId4" cstate="print"/>
          <a:srcRect/>
          <a:stretch>
            <a:fillRect/>
          </a:stretch>
        </p:blipFill>
        <p:spPr bwMode="auto">
          <a:xfrm>
            <a:off x="5257800" y="0"/>
            <a:ext cx="3886200" cy="3267075"/>
          </a:xfrm>
          <a:prstGeom prst="rect">
            <a:avLst/>
          </a:prstGeom>
          <a:noFill/>
          <a:ln w="9525">
            <a:noFill/>
            <a:miter lim="800000"/>
            <a:headEnd/>
            <a:tailEnd/>
          </a:ln>
        </p:spPr>
      </p:pic>
      <p:sp>
        <p:nvSpPr>
          <p:cNvPr id="25604" name="Text Box 6"/>
          <p:cNvSpPr txBox="1">
            <a:spLocks noChangeArrowheads="1"/>
          </p:cNvSpPr>
          <p:nvPr/>
        </p:nvSpPr>
        <p:spPr bwMode="auto">
          <a:xfrm>
            <a:off x="517525" y="569913"/>
            <a:ext cx="4664075" cy="641350"/>
          </a:xfrm>
          <a:prstGeom prst="rect">
            <a:avLst/>
          </a:prstGeom>
          <a:noFill/>
          <a:ln w="9525">
            <a:noFill/>
            <a:miter lim="800000"/>
            <a:headEnd/>
            <a:tailEnd/>
          </a:ln>
        </p:spPr>
        <p:txBody>
          <a:bodyPr>
            <a:spAutoFit/>
          </a:bodyPr>
          <a:lstStyle/>
          <a:p>
            <a:r>
              <a:rPr lang="en-US"/>
              <a:t>Workers laboring in the GULAG work camp system </a:t>
            </a:r>
          </a:p>
        </p:txBody>
      </p:sp>
      <p:pic>
        <p:nvPicPr>
          <p:cNvPr id="25605" name="Picture 8" descr="camp3a"/>
          <p:cNvPicPr>
            <a:picLocks noChangeAspect="1" noChangeArrowheads="1"/>
          </p:cNvPicPr>
          <p:nvPr/>
        </p:nvPicPr>
        <p:blipFill>
          <a:blip r:embed="rId5" cstate="print"/>
          <a:srcRect/>
          <a:stretch>
            <a:fillRect/>
          </a:stretch>
        </p:blipFill>
        <p:spPr bwMode="auto">
          <a:xfrm>
            <a:off x="4981575" y="3429000"/>
            <a:ext cx="4162425" cy="305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7772400" cy="1143000"/>
          </a:xfrm>
        </p:spPr>
        <p:txBody>
          <a:bodyPr/>
          <a:lstStyle/>
          <a:p>
            <a:pPr eaLnBrk="1" hangingPunct="1"/>
            <a:r>
              <a:rPr lang="en-US" smtClean="0"/>
              <a:t>Stalin – the brief version</a:t>
            </a:r>
          </a:p>
        </p:txBody>
      </p:sp>
      <p:sp>
        <p:nvSpPr>
          <p:cNvPr id="26627" name="Rectangle 3"/>
          <p:cNvSpPr>
            <a:spLocks noGrp="1" noChangeArrowheads="1"/>
          </p:cNvSpPr>
          <p:nvPr>
            <p:ph type="body" idx="1"/>
          </p:nvPr>
        </p:nvSpPr>
        <p:spPr>
          <a:xfrm>
            <a:off x="609600" y="1447800"/>
            <a:ext cx="3976688" cy="3394075"/>
          </a:xfrm>
        </p:spPr>
        <p:txBody>
          <a:bodyPr/>
          <a:lstStyle/>
          <a:p>
            <a:pPr eaLnBrk="1" hangingPunct="1">
              <a:lnSpc>
                <a:spcPct val="80000"/>
              </a:lnSpc>
            </a:pPr>
            <a:r>
              <a:rPr lang="en-US" sz="2400" smtClean="0"/>
              <a:t>Stalin was a paranoid who oppressed and often killed anyone who was perceived as a threat to his power.</a:t>
            </a:r>
          </a:p>
          <a:p>
            <a:pPr eaLnBrk="1" hangingPunct="1">
              <a:lnSpc>
                <a:spcPct val="80000"/>
              </a:lnSpc>
            </a:pPr>
            <a:endParaRPr lang="en-US" sz="2400" smtClean="0"/>
          </a:p>
          <a:p>
            <a:pPr eaLnBrk="1" hangingPunct="1">
              <a:lnSpc>
                <a:spcPct val="80000"/>
              </a:lnSpc>
            </a:pPr>
            <a:r>
              <a:rPr lang="en-US" sz="2400" smtClean="0"/>
              <a:t>He purged (killed off) most of the best officers and politicians out of his army and government.</a:t>
            </a:r>
          </a:p>
          <a:p>
            <a:pPr eaLnBrk="1" hangingPunct="1">
              <a:lnSpc>
                <a:spcPct val="80000"/>
              </a:lnSpc>
            </a:pPr>
            <a:endParaRPr lang="en-US" sz="2400" smtClean="0"/>
          </a:p>
          <a:p>
            <a:pPr eaLnBrk="1" hangingPunct="1">
              <a:lnSpc>
                <a:spcPct val="80000"/>
              </a:lnSpc>
            </a:pPr>
            <a:r>
              <a:rPr lang="en-US" sz="2400" smtClean="0"/>
              <a:t>By the late 1930s, the USSR was weak from the removal of its best and brightest – but at least Stalin felt secure</a:t>
            </a:r>
          </a:p>
        </p:txBody>
      </p:sp>
      <p:pic>
        <p:nvPicPr>
          <p:cNvPr id="26628" name="Picture 4" descr="stalin"/>
          <p:cNvPicPr>
            <a:picLocks noChangeAspect="1" noChangeArrowheads="1"/>
          </p:cNvPicPr>
          <p:nvPr/>
        </p:nvPicPr>
        <p:blipFill>
          <a:blip r:embed="rId3" cstate="print"/>
          <a:srcRect/>
          <a:stretch>
            <a:fillRect/>
          </a:stretch>
        </p:blipFill>
        <p:spPr bwMode="auto">
          <a:xfrm>
            <a:off x="4876800" y="1143000"/>
            <a:ext cx="4002088"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09600" y="1066800"/>
            <a:ext cx="914400" cy="609600"/>
          </a:xfrm>
          <a:prstGeom prst="rect">
            <a:avLst/>
          </a:prstGeom>
          <a:solidFill>
            <a:srgbClr val="99FF33"/>
          </a:solidFill>
          <a:ln w="9525">
            <a:solidFill>
              <a:schemeClr val="tx1"/>
            </a:solidFill>
            <a:miter lim="800000"/>
            <a:headEnd/>
            <a:tailEnd/>
          </a:ln>
        </p:spPr>
        <p:txBody>
          <a:bodyPr wrap="none" anchor="ctr"/>
          <a:lstStyle/>
          <a:p>
            <a:endParaRPr lang="en-US"/>
          </a:p>
        </p:txBody>
      </p:sp>
      <p:sp>
        <p:nvSpPr>
          <p:cNvPr id="27651" name="Rectangle 3"/>
          <p:cNvSpPr>
            <a:spLocks noChangeArrowheads="1"/>
          </p:cNvSpPr>
          <p:nvPr/>
        </p:nvSpPr>
        <p:spPr bwMode="auto">
          <a:xfrm>
            <a:off x="1447800" y="2514600"/>
            <a:ext cx="457200" cy="609600"/>
          </a:xfrm>
          <a:prstGeom prst="rect">
            <a:avLst/>
          </a:prstGeom>
          <a:solidFill>
            <a:srgbClr val="99FF33"/>
          </a:solidFill>
          <a:ln w="9525">
            <a:solidFill>
              <a:schemeClr val="tx1"/>
            </a:solidFill>
            <a:miter lim="800000"/>
            <a:headEnd/>
            <a:tailEnd/>
          </a:ln>
        </p:spPr>
        <p:txBody>
          <a:bodyPr wrap="none" anchor="ctr"/>
          <a:lstStyle/>
          <a:p>
            <a:endParaRPr lang="en-US"/>
          </a:p>
        </p:txBody>
      </p:sp>
      <p:sp>
        <p:nvSpPr>
          <p:cNvPr id="27652" name="Rectangle 4"/>
          <p:cNvSpPr>
            <a:spLocks noChangeArrowheads="1"/>
          </p:cNvSpPr>
          <p:nvPr/>
        </p:nvSpPr>
        <p:spPr bwMode="auto">
          <a:xfrm>
            <a:off x="1600200" y="4724400"/>
            <a:ext cx="1219200" cy="533400"/>
          </a:xfrm>
          <a:prstGeom prst="rect">
            <a:avLst/>
          </a:prstGeom>
          <a:solidFill>
            <a:srgbClr val="99FF33"/>
          </a:solidFill>
          <a:ln w="9525">
            <a:solidFill>
              <a:schemeClr val="tx1"/>
            </a:solidFill>
            <a:miter lim="800000"/>
            <a:headEnd/>
            <a:tailEnd/>
          </a:ln>
        </p:spPr>
        <p:txBody>
          <a:bodyPr wrap="none" anchor="ctr"/>
          <a:lstStyle/>
          <a:p>
            <a:endParaRPr lang="en-US"/>
          </a:p>
        </p:txBody>
      </p:sp>
      <p:sp>
        <p:nvSpPr>
          <p:cNvPr id="27653" name="Rectangle 5"/>
          <p:cNvSpPr>
            <a:spLocks noChangeArrowheads="1"/>
          </p:cNvSpPr>
          <p:nvPr/>
        </p:nvSpPr>
        <p:spPr bwMode="auto">
          <a:xfrm>
            <a:off x="4648200" y="1219200"/>
            <a:ext cx="762000" cy="990600"/>
          </a:xfrm>
          <a:prstGeom prst="rect">
            <a:avLst/>
          </a:prstGeom>
          <a:solidFill>
            <a:srgbClr val="99FF33"/>
          </a:solidFill>
          <a:ln w="9525">
            <a:solidFill>
              <a:schemeClr val="tx1"/>
            </a:solidFill>
            <a:miter lim="800000"/>
            <a:headEnd/>
            <a:tailEnd/>
          </a:ln>
        </p:spPr>
        <p:txBody>
          <a:bodyPr wrap="none" anchor="ctr"/>
          <a:lstStyle/>
          <a:p>
            <a:endParaRPr lang="en-US"/>
          </a:p>
        </p:txBody>
      </p:sp>
      <p:sp>
        <p:nvSpPr>
          <p:cNvPr id="27654" name="Rectangle 6"/>
          <p:cNvSpPr>
            <a:spLocks noChangeArrowheads="1"/>
          </p:cNvSpPr>
          <p:nvPr/>
        </p:nvSpPr>
        <p:spPr bwMode="auto">
          <a:xfrm>
            <a:off x="2895600" y="2209800"/>
            <a:ext cx="533400" cy="457200"/>
          </a:xfrm>
          <a:prstGeom prst="rect">
            <a:avLst/>
          </a:prstGeom>
          <a:solidFill>
            <a:srgbClr val="99FF33"/>
          </a:solidFill>
          <a:ln w="9525">
            <a:solidFill>
              <a:schemeClr val="tx1"/>
            </a:solidFill>
            <a:miter lim="800000"/>
            <a:headEnd/>
            <a:tailEnd/>
          </a:ln>
        </p:spPr>
        <p:txBody>
          <a:bodyPr wrap="none" anchor="ctr"/>
          <a:lstStyle/>
          <a:p>
            <a:endParaRPr lang="en-US"/>
          </a:p>
        </p:txBody>
      </p:sp>
      <p:sp>
        <p:nvSpPr>
          <p:cNvPr id="27655" name="Rectangle 7"/>
          <p:cNvSpPr>
            <a:spLocks noChangeArrowheads="1"/>
          </p:cNvSpPr>
          <p:nvPr/>
        </p:nvSpPr>
        <p:spPr bwMode="auto">
          <a:xfrm>
            <a:off x="4191000" y="4572000"/>
            <a:ext cx="762000" cy="762000"/>
          </a:xfrm>
          <a:prstGeom prst="rect">
            <a:avLst/>
          </a:prstGeom>
          <a:solidFill>
            <a:srgbClr val="99FF33"/>
          </a:solidFill>
          <a:ln w="9525">
            <a:solidFill>
              <a:schemeClr val="tx1"/>
            </a:solidFill>
            <a:miter lim="800000"/>
            <a:headEnd/>
            <a:tailEnd/>
          </a:ln>
        </p:spPr>
        <p:txBody>
          <a:bodyPr wrap="none" anchor="ctr"/>
          <a:lstStyle/>
          <a:p>
            <a:endParaRPr lang="en-US"/>
          </a:p>
        </p:txBody>
      </p:sp>
      <p:sp>
        <p:nvSpPr>
          <p:cNvPr id="27656" name="Rectangle 8"/>
          <p:cNvSpPr>
            <a:spLocks noChangeArrowheads="1"/>
          </p:cNvSpPr>
          <p:nvPr/>
        </p:nvSpPr>
        <p:spPr bwMode="auto">
          <a:xfrm>
            <a:off x="2667000" y="3124200"/>
            <a:ext cx="914400" cy="838200"/>
          </a:xfrm>
          <a:prstGeom prst="rect">
            <a:avLst/>
          </a:prstGeom>
          <a:solidFill>
            <a:srgbClr val="99FF33"/>
          </a:solidFill>
          <a:ln w="9525">
            <a:solidFill>
              <a:schemeClr val="tx1"/>
            </a:solidFill>
            <a:miter lim="800000"/>
            <a:headEnd/>
            <a:tailEnd/>
          </a:ln>
        </p:spPr>
        <p:txBody>
          <a:bodyPr wrap="none" anchor="ctr"/>
          <a:lstStyle/>
          <a:p>
            <a:endParaRPr lang="en-US"/>
          </a:p>
        </p:txBody>
      </p:sp>
      <p:sp>
        <p:nvSpPr>
          <p:cNvPr id="27657" name="Rectangle 9"/>
          <p:cNvSpPr>
            <a:spLocks noChangeArrowheads="1"/>
          </p:cNvSpPr>
          <p:nvPr/>
        </p:nvSpPr>
        <p:spPr bwMode="auto">
          <a:xfrm>
            <a:off x="2438400" y="914400"/>
            <a:ext cx="914400" cy="304800"/>
          </a:xfrm>
          <a:prstGeom prst="rect">
            <a:avLst/>
          </a:prstGeom>
          <a:solidFill>
            <a:srgbClr val="99FF33"/>
          </a:solidFill>
          <a:ln w="9525">
            <a:solidFill>
              <a:schemeClr val="tx1"/>
            </a:solidFill>
            <a:miter lim="800000"/>
            <a:headEnd/>
            <a:tailEnd/>
          </a:ln>
        </p:spPr>
        <p:txBody>
          <a:bodyPr wrap="none" anchor="ctr"/>
          <a:lstStyle/>
          <a:p>
            <a:endParaRPr lang="en-US"/>
          </a:p>
        </p:txBody>
      </p:sp>
      <p:sp>
        <p:nvSpPr>
          <p:cNvPr id="27658" name="Rectangle 10"/>
          <p:cNvSpPr>
            <a:spLocks noChangeArrowheads="1"/>
          </p:cNvSpPr>
          <p:nvPr/>
        </p:nvSpPr>
        <p:spPr bwMode="auto">
          <a:xfrm>
            <a:off x="457200" y="3657600"/>
            <a:ext cx="762000" cy="1066800"/>
          </a:xfrm>
          <a:prstGeom prst="rect">
            <a:avLst/>
          </a:prstGeom>
          <a:solidFill>
            <a:srgbClr val="99FF33"/>
          </a:solidFill>
          <a:ln w="9525">
            <a:solidFill>
              <a:schemeClr val="tx1"/>
            </a:solidFill>
            <a:miter lim="800000"/>
            <a:headEnd/>
            <a:tailEnd/>
          </a:ln>
        </p:spPr>
        <p:txBody>
          <a:bodyPr wrap="none" anchor="ctr"/>
          <a:lstStyle/>
          <a:p>
            <a:endParaRPr lang="en-US"/>
          </a:p>
        </p:txBody>
      </p:sp>
      <p:sp>
        <p:nvSpPr>
          <p:cNvPr id="27659" name="Rectangle 11"/>
          <p:cNvSpPr>
            <a:spLocks noChangeArrowheads="1"/>
          </p:cNvSpPr>
          <p:nvPr/>
        </p:nvSpPr>
        <p:spPr bwMode="auto">
          <a:xfrm>
            <a:off x="5715000" y="3429000"/>
            <a:ext cx="381000" cy="609600"/>
          </a:xfrm>
          <a:prstGeom prst="rect">
            <a:avLst/>
          </a:prstGeom>
          <a:solidFill>
            <a:srgbClr val="99FF33"/>
          </a:solidFill>
          <a:ln w="9525">
            <a:solidFill>
              <a:schemeClr val="tx1"/>
            </a:solidFill>
            <a:miter lim="800000"/>
            <a:headEnd/>
            <a:tailEnd/>
          </a:ln>
        </p:spPr>
        <p:txBody>
          <a:bodyPr wrap="none" anchor="ctr"/>
          <a:lstStyle/>
          <a:p>
            <a:endParaRPr lang="en-US"/>
          </a:p>
        </p:txBody>
      </p:sp>
      <p:sp>
        <p:nvSpPr>
          <p:cNvPr id="27660" name="Rectangle 12"/>
          <p:cNvSpPr>
            <a:spLocks noChangeArrowheads="1"/>
          </p:cNvSpPr>
          <p:nvPr/>
        </p:nvSpPr>
        <p:spPr bwMode="auto">
          <a:xfrm>
            <a:off x="685800" y="1066800"/>
            <a:ext cx="762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61" name="Rectangle 13"/>
          <p:cNvSpPr>
            <a:spLocks noChangeArrowheads="1"/>
          </p:cNvSpPr>
          <p:nvPr/>
        </p:nvSpPr>
        <p:spPr bwMode="auto">
          <a:xfrm>
            <a:off x="2514600" y="914400"/>
            <a:ext cx="762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62" name="Rectangle 14"/>
          <p:cNvSpPr>
            <a:spLocks noChangeArrowheads="1"/>
          </p:cNvSpPr>
          <p:nvPr/>
        </p:nvSpPr>
        <p:spPr bwMode="auto">
          <a:xfrm>
            <a:off x="685800" y="3733800"/>
            <a:ext cx="762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63" name="Rectangle 15"/>
          <p:cNvSpPr>
            <a:spLocks noChangeArrowheads="1"/>
          </p:cNvSpPr>
          <p:nvPr/>
        </p:nvSpPr>
        <p:spPr bwMode="auto">
          <a:xfrm>
            <a:off x="1447800" y="2743200"/>
            <a:ext cx="1524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64" name="Rectangle 16"/>
          <p:cNvSpPr>
            <a:spLocks noChangeArrowheads="1"/>
          </p:cNvSpPr>
          <p:nvPr/>
        </p:nvSpPr>
        <p:spPr bwMode="auto">
          <a:xfrm>
            <a:off x="2057400" y="4876800"/>
            <a:ext cx="762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65" name="Rectangle 17"/>
          <p:cNvSpPr>
            <a:spLocks noChangeArrowheads="1"/>
          </p:cNvSpPr>
          <p:nvPr/>
        </p:nvSpPr>
        <p:spPr bwMode="auto">
          <a:xfrm>
            <a:off x="2819400" y="3352800"/>
            <a:ext cx="762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66" name="Rectangle 18"/>
          <p:cNvSpPr>
            <a:spLocks noChangeArrowheads="1"/>
          </p:cNvSpPr>
          <p:nvPr/>
        </p:nvSpPr>
        <p:spPr bwMode="auto">
          <a:xfrm>
            <a:off x="4800600" y="5029200"/>
            <a:ext cx="762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67" name="Rectangle 19"/>
          <p:cNvSpPr>
            <a:spLocks noChangeArrowheads="1"/>
          </p:cNvSpPr>
          <p:nvPr/>
        </p:nvSpPr>
        <p:spPr bwMode="auto">
          <a:xfrm>
            <a:off x="5791200" y="3581400"/>
            <a:ext cx="762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68" name="Rectangle 20"/>
          <p:cNvSpPr>
            <a:spLocks noChangeArrowheads="1"/>
          </p:cNvSpPr>
          <p:nvPr/>
        </p:nvSpPr>
        <p:spPr bwMode="auto">
          <a:xfrm>
            <a:off x="4724400" y="1828800"/>
            <a:ext cx="762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69" name="Rectangle 21"/>
          <p:cNvSpPr>
            <a:spLocks noChangeArrowheads="1"/>
          </p:cNvSpPr>
          <p:nvPr/>
        </p:nvSpPr>
        <p:spPr bwMode="auto">
          <a:xfrm>
            <a:off x="3276600" y="2590800"/>
            <a:ext cx="762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70" name="Text Box 22"/>
          <p:cNvSpPr txBox="1">
            <a:spLocks noChangeArrowheads="1"/>
          </p:cNvSpPr>
          <p:nvPr/>
        </p:nvSpPr>
        <p:spPr bwMode="auto">
          <a:xfrm>
            <a:off x="5943600" y="457200"/>
            <a:ext cx="2763838" cy="1190625"/>
          </a:xfrm>
          <a:prstGeom prst="rect">
            <a:avLst/>
          </a:prstGeom>
          <a:solidFill>
            <a:schemeClr val="hlink"/>
          </a:solidFill>
          <a:ln w="9525">
            <a:noFill/>
            <a:miter lim="800000"/>
            <a:headEnd/>
            <a:tailEnd/>
          </a:ln>
        </p:spPr>
        <p:txBody>
          <a:bodyPr wrap="none">
            <a:spAutoFit/>
          </a:bodyPr>
          <a:lstStyle/>
          <a:p>
            <a:r>
              <a:rPr lang="en-US"/>
              <a:t>Individual farms (Kulaks)</a:t>
            </a:r>
          </a:p>
          <a:p>
            <a:r>
              <a:rPr lang="en-US"/>
              <a:t>Each has own farmhouse</a:t>
            </a:r>
          </a:p>
          <a:p>
            <a:r>
              <a:rPr lang="en-US"/>
              <a:t>Tractor</a:t>
            </a:r>
          </a:p>
          <a:p>
            <a:r>
              <a:rPr lang="en-US"/>
              <a:t>Equipment etc</a:t>
            </a:r>
          </a:p>
        </p:txBody>
      </p:sp>
      <p:sp>
        <p:nvSpPr>
          <p:cNvPr id="27671" name="Text Box 23"/>
          <p:cNvSpPr txBox="1">
            <a:spLocks noChangeArrowheads="1"/>
          </p:cNvSpPr>
          <p:nvPr/>
        </p:nvSpPr>
        <p:spPr bwMode="auto">
          <a:xfrm>
            <a:off x="6080125" y="2017713"/>
            <a:ext cx="2851150" cy="1465262"/>
          </a:xfrm>
          <a:prstGeom prst="rect">
            <a:avLst/>
          </a:prstGeom>
          <a:solidFill>
            <a:schemeClr val="hlink"/>
          </a:solidFill>
          <a:ln w="9525">
            <a:noFill/>
            <a:miter lim="800000"/>
            <a:headEnd/>
            <a:tailEnd/>
          </a:ln>
        </p:spPr>
        <p:txBody>
          <a:bodyPr>
            <a:spAutoFit/>
          </a:bodyPr>
          <a:lstStyle/>
          <a:p>
            <a:r>
              <a:rPr lang="en-US"/>
              <a:t>Farmers make $ based on how productive they are.  The more productive, the more $ they make.</a:t>
            </a:r>
          </a:p>
        </p:txBody>
      </p:sp>
      <p:sp>
        <p:nvSpPr>
          <p:cNvPr id="27672" name="Rectangle 24"/>
          <p:cNvSpPr>
            <a:spLocks noChangeArrowheads="1"/>
          </p:cNvSpPr>
          <p:nvPr/>
        </p:nvSpPr>
        <p:spPr bwMode="auto">
          <a:xfrm>
            <a:off x="4267200" y="2895600"/>
            <a:ext cx="609600" cy="990600"/>
          </a:xfrm>
          <a:prstGeom prst="rect">
            <a:avLst/>
          </a:prstGeom>
          <a:solidFill>
            <a:srgbClr val="99FF33"/>
          </a:solidFill>
          <a:ln w="9525">
            <a:solidFill>
              <a:schemeClr val="tx1"/>
            </a:solidFill>
            <a:miter lim="800000"/>
            <a:headEnd/>
            <a:tailEnd/>
          </a:ln>
        </p:spPr>
        <p:txBody>
          <a:bodyPr wrap="none" anchor="ctr"/>
          <a:lstStyle/>
          <a:p>
            <a:endParaRPr lang="en-US"/>
          </a:p>
        </p:txBody>
      </p:sp>
      <p:sp>
        <p:nvSpPr>
          <p:cNvPr id="27673" name="Rectangle 25"/>
          <p:cNvSpPr>
            <a:spLocks noChangeArrowheads="1"/>
          </p:cNvSpPr>
          <p:nvPr/>
        </p:nvSpPr>
        <p:spPr bwMode="auto">
          <a:xfrm>
            <a:off x="4419600" y="3200400"/>
            <a:ext cx="762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74" name="Text Box 26"/>
          <p:cNvSpPr txBox="1">
            <a:spLocks noChangeArrowheads="1"/>
          </p:cNvSpPr>
          <p:nvPr/>
        </p:nvSpPr>
        <p:spPr bwMode="auto">
          <a:xfrm>
            <a:off x="898525" y="36513"/>
            <a:ext cx="2598738" cy="366712"/>
          </a:xfrm>
          <a:prstGeom prst="rect">
            <a:avLst/>
          </a:prstGeom>
          <a:noFill/>
          <a:ln w="9525">
            <a:noFill/>
            <a:miter lim="800000"/>
            <a:headEnd/>
            <a:tailEnd/>
          </a:ln>
        </p:spPr>
        <p:txBody>
          <a:bodyPr wrap="none">
            <a:spAutoFit/>
          </a:bodyPr>
          <a:lstStyle/>
          <a:p>
            <a:r>
              <a:rPr lang="en-US"/>
              <a:t>Collectivization of farms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62000" y="990600"/>
            <a:ext cx="7162800" cy="5181600"/>
          </a:xfrm>
          <a:prstGeom prst="rect">
            <a:avLst/>
          </a:prstGeom>
          <a:solidFill>
            <a:srgbClr val="99FF33"/>
          </a:solidFill>
          <a:ln w="9525">
            <a:solidFill>
              <a:schemeClr val="tx1"/>
            </a:solidFill>
            <a:miter lim="800000"/>
            <a:headEnd/>
            <a:tailEnd/>
          </a:ln>
        </p:spPr>
        <p:txBody>
          <a:bodyPr wrap="none" anchor="ctr"/>
          <a:lstStyle/>
          <a:p>
            <a:pPr algn="ctr"/>
            <a:r>
              <a:rPr lang="en-US" sz="2400"/>
              <a:t> Collective farm</a:t>
            </a:r>
            <a:r>
              <a:rPr lang="en-US"/>
              <a:t> – state (government) owned,  all equipment and</a:t>
            </a:r>
          </a:p>
          <a:p>
            <a:pPr algn="ctr"/>
            <a:r>
              <a:rPr lang="en-US"/>
              <a:t>Housing, pooled together.  Everyone gets paid the same wages.</a:t>
            </a:r>
          </a:p>
          <a:p>
            <a:pPr algn="ctr"/>
            <a:r>
              <a:rPr lang="en-US"/>
              <a:t>All profits go to government, which then pays the workers. </a:t>
            </a:r>
          </a:p>
          <a:p>
            <a:pPr algn="ctr"/>
            <a:r>
              <a:rPr lang="en-US">
                <a:cs typeface="Times New Roman" pitchFamily="18" charset="0"/>
              </a:rPr>
              <a:t>No incentive, no ownership of land</a:t>
            </a:r>
            <a:r>
              <a:rPr lang="en-US"/>
              <a:t> </a:t>
            </a:r>
          </a:p>
        </p:txBody>
      </p:sp>
      <p:sp>
        <p:nvSpPr>
          <p:cNvPr id="28675" name="Rectangle 3"/>
          <p:cNvSpPr>
            <a:spLocks noChangeArrowheads="1"/>
          </p:cNvSpPr>
          <p:nvPr/>
        </p:nvSpPr>
        <p:spPr bwMode="auto">
          <a:xfrm>
            <a:off x="914400" y="1447800"/>
            <a:ext cx="4572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676" name="AutoShape 5"/>
          <p:cNvSpPr>
            <a:spLocks noChangeArrowheads="1"/>
          </p:cNvSpPr>
          <p:nvPr/>
        </p:nvSpPr>
        <p:spPr bwMode="auto">
          <a:xfrm>
            <a:off x="2743200" y="152400"/>
            <a:ext cx="2057400" cy="1219200"/>
          </a:xfrm>
          <a:prstGeom prst="wedgeRectCallout">
            <a:avLst>
              <a:gd name="adj1" fmla="val -117208"/>
              <a:gd name="adj2" fmla="val 70051"/>
            </a:avLst>
          </a:prstGeom>
          <a:solidFill>
            <a:schemeClr val="hlink"/>
          </a:solidFill>
          <a:ln w="9525">
            <a:solidFill>
              <a:schemeClr val="tx1"/>
            </a:solidFill>
            <a:miter lim="800000"/>
            <a:headEnd/>
            <a:tailEnd/>
          </a:ln>
        </p:spPr>
        <p:txBody>
          <a:bodyPr/>
          <a:lstStyle/>
          <a:p>
            <a:pPr algn="ctr"/>
            <a:r>
              <a:rPr lang="en-US"/>
              <a:t>Workers live in communal village, in govt housing projects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Collectivization</a:t>
            </a:r>
          </a:p>
        </p:txBody>
      </p:sp>
      <p:sp>
        <p:nvSpPr>
          <p:cNvPr id="29699" name="Rectangle 3"/>
          <p:cNvSpPr>
            <a:spLocks noGrp="1" noChangeArrowheads="1"/>
          </p:cNvSpPr>
          <p:nvPr>
            <p:ph type="body" idx="1"/>
          </p:nvPr>
        </p:nvSpPr>
        <p:spPr>
          <a:xfrm>
            <a:off x="685800" y="2286000"/>
            <a:ext cx="7848600" cy="4114800"/>
          </a:xfrm>
        </p:spPr>
        <p:txBody>
          <a:bodyPr/>
          <a:lstStyle/>
          <a:p>
            <a:pPr eaLnBrk="1" hangingPunct="1"/>
            <a:r>
              <a:rPr lang="en-US" sz="2600" smtClean="0">
                <a:cs typeface="Times New Roman" pitchFamily="18" charset="0"/>
              </a:rPr>
              <a:t>He also started a revolution in Soviet agriculture forcing peasants to participate in collectivization.</a:t>
            </a:r>
            <a:r>
              <a:rPr lang="en-US" sz="2400" smtClean="0">
                <a:cs typeface="Times New Roman" pitchFamily="18" charset="0"/>
              </a:rPr>
              <a:t> </a:t>
            </a:r>
          </a:p>
          <a:p>
            <a:pPr lvl="1" eaLnBrk="1" hangingPunct="1"/>
            <a:r>
              <a:rPr lang="en-US" sz="2000" smtClean="0">
                <a:cs typeface="Times New Roman" pitchFamily="18" charset="0"/>
              </a:rPr>
              <a:t>This meant the pooling of farmlands, animals, and equipment for the sake of more efficient, and state-run, large-scale production.</a:t>
            </a:r>
          </a:p>
          <a:p>
            <a:pPr eaLnBrk="1" hangingPunct="1"/>
            <a:r>
              <a:rPr lang="en-US" sz="2600" smtClean="0">
                <a:cs typeface="Times New Roman" pitchFamily="18" charset="0"/>
              </a:rPr>
              <a:t>Knowing that the well-to-do peasants (kulaks) would not accept this, Stalin decided to “liquidate them as a class.” </a:t>
            </a:r>
          </a:p>
          <a:p>
            <a:pPr lvl="1" eaLnBrk="1" hangingPunct="1"/>
            <a:r>
              <a:rPr lang="en-US" sz="2000" smtClean="0">
                <a:cs typeface="Times New Roman" pitchFamily="18" charset="0"/>
              </a:rPr>
              <a:t>Millions were killed outright or sent to forced-labor camps to suffer a slow death. </a:t>
            </a:r>
          </a:p>
        </p:txBody>
      </p:sp>
      <p:pic>
        <p:nvPicPr>
          <p:cNvPr id="29700" name="Picture 4" descr="6659"/>
          <p:cNvPicPr>
            <a:picLocks noChangeAspect="1" noChangeArrowheads="1"/>
          </p:cNvPicPr>
          <p:nvPr/>
        </p:nvPicPr>
        <p:blipFill>
          <a:blip r:embed="rId3" cstate="print"/>
          <a:srcRect/>
          <a:stretch>
            <a:fillRect/>
          </a:stretch>
        </p:blipFill>
        <p:spPr bwMode="auto">
          <a:xfrm>
            <a:off x="7407275" y="0"/>
            <a:ext cx="1736725" cy="229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Purges</a:t>
            </a:r>
          </a:p>
        </p:txBody>
      </p:sp>
      <p:sp>
        <p:nvSpPr>
          <p:cNvPr id="30723" name="Rectangle 3"/>
          <p:cNvSpPr>
            <a:spLocks noGrp="1" noChangeArrowheads="1"/>
          </p:cNvSpPr>
          <p:nvPr>
            <p:ph type="body" idx="1"/>
          </p:nvPr>
        </p:nvSpPr>
        <p:spPr>
          <a:xfrm>
            <a:off x="304800" y="1600200"/>
            <a:ext cx="8534400" cy="4953000"/>
          </a:xfrm>
        </p:spPr>
        <p:txBody>
          <a:bodyPr/>
          <a:lstStyle/>
          <a:p>
            <a:pPr eaLnBrk="1" hangingPunct="1">
              <a:lnSpc>
                <a:spcPct val="80000"/>
              </a:lnSpc>
            </a:pPr>
            <a:r>
              <a:rPr lang="en-US" sz="2600" smtClean="0">
                <a:cs typeface="Times New Roman" pitchFamily="18" charset="0"/>
              </a:rPr>
              <a:t>Many of the remaining peasants refused to go along, killing their herds and intentionally sabotaging their crops. </a:t>
            </a:r>
          </a:p>
          <a:p>
            <a:pPr lvl="1" eaLnBrk="1" hangingPunct="1">
              <a:lnSpc>
                <a:spcPct val="80000"/>
              </a:lnSpc>
            </a:pPr>
            <a:r>
              <a:rPr lang="en-US" sz="2000" smtClean="0">
                <a:cs typeface="Times New Roman" pitchFamily="18" charset="0"/>
              </a:rPr>
              <a:t>From 1931 to 1933, millions starved to death. </a:t>
            </a:r>
          </a:p>
          <a:p>
            <a:pPr lvl="1" eaLnBrk="1" hangingPunct="1">
              <a:lnSpc>
                <a:spcPct val="80000"/>
              </a:lnSpc>
            </a:pPr>
            <a:r>
              <a:rPr lang="en-US" sz="2000" smtClean="0">
                <a:cs typeface="Times New Roman" pitchFamily="18" charset="0"/>
              </a:rPr>
              <a:t>By 1935, practically all farming was collectivized.</a:t>
            </a:r>
          </a:p>
          <a:p>
            <a:pPr eaLnBrk="1" hangingPunct="1">
              <a:lnSpc>
                <a:spcPct val="80000"/>
              </a:lnSpc>
            </a:pPr>
            <a:r>
              <a:rPr lang="en-US" sz="2600" smtClean="0">
                <a:cs typeface="Times New Roman" pitchFamily="18" charset="0"/>
              </a:rPr>
              <a:t>To wipe out any remaining resistance, Stalin unleashed terror to crush opposition through a series of purges. </a:t>
            </a:r>
          </a:p>
          <a:p>
            <a:pPr lvl="1" eaLnBrk="1" hangingPunct="1">
              <a:lnSpc>
                <a:spcPct val="80000"/>
              </a:lnSpc>
            </a:pPr>
            <a:r>
              <a:rPr lang="en-US" sz="2000" smtClean="0"/>
              <a:t>750,000 were executed between 1936 and 1938.</a:t>
            </a:r>
          </a:p>
          <a:p>
            <a:pPr lvl="1" eaLnBrk="1" hangingPunct="1">
              <a:lnSpc>
                <a:spcPct val="80000"/>
              </a:lnSpc>
            </a:pPr>
            <a:r>
              <a:rPr lang="en-US" sz="2000" smtClean="0"/>
              <a:t>Those who were not executed were sent to forced labor camps, collectively known as the Gulag.</a:t>
            </a:r>
          </a:p>
          <a:p>
            <a:pPr eaLnBrk="1" hangingPunct="1">
              <a:lnSpc>
                <a:spcPct val="80000"/>
              </a:lnSpc>
            </a:pPr>
            <a:r>
              <a:rPr lang="en-US" sz="2600" smtClean="0">
                <a:cs typeface="Times New Roman" pitchFamily="18" charset="0"/>
              </a:rPr>
              <a:t>In the 1920s and 1930s, between 10 and 20 million people died as a result of Stalin’s policies.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Why didn’t anyone stop him?</a:t>
            </a:r>
          </a:p>
        </p:txBody>
      </p:sp>
      <p:sp>
        <p:nvSpPr>
          <p:cNvPr id="31747" name="Rectangle 3"/>
          <p:cNvSpPr>
            <a:spLocks noGrp="1" noChangeArrowheads="1"/>
          </p:cNvSpPr>
          <p:nvPr>
            <p:ph type="body" idx="1"/>
          </p:nvPr>
        </p:nvSpPr>
        <p:spPr>
          <a:xfrm>
            <a:off x="381000" y="1371600"/>
            <a:ext cx="7848600" cy="4953000"/>
          </a:xfrm>
        </p:spPr>
        <p:txBody>
          <a:bodyPr/>
          <a:lstStyle/>
          <a:p>
            <a:pPr eaLnBrk="1" hangingPunct="1"/>
            <a:r>
              <a:rPr lang="en-US" sz="2800" smtClean="0"/>
              <a:t>It seems most Soviet people accepted this as a necessary response to the Soviet Union’s internal and external problems and as a method for creating a new world.</a:t>
            </a:r>
          </a:p>
          <a:p>
            <a:pPr lvl="1" eaLnBrk="1" hangingPunct="1"/>
            <a:r>
              <a:rPr lang="en-US" sz="2400" smtClean="0"/>
              <a:t>Violent crusade of building socialism in a hostile world.</a:t>
            </a:r>
          </a:p>
          <a:p>
            <a:pPr lvl="1" eaLnBrk="1" hangingPunct="1"/>
            <a:r>
              <a:rPr lang="en-US" sz="2400" smtClean="0"/>
              <a:t>Or maybe they were simply too beat down to care</a:t>
            </a:r>
          </a:p>
          <a:p>
            <a:pPr lvl="1" eaLnBrk="1" hangingPunct="1"/>
            <a:r>
              <a:rPr lang="en-US" sz="2400" smtClean="0"/>
              <a:t>Or maybe they feared for themselves</a:t>
            </a:r>
          </a:p>
          <a:p>
            <a:pPr lvl="1" eaLnBrk="1" hangingPunct="1"/>
            <a:r>
              <a:rPr lang="en-US" sz="2400" smtClean="0"/>
              <a:t>Or maybe, it was a case of “its not my problem” (reread “First they came for the Jews”)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Fascism – Italy under Mussolini</a:t>
            </a:r>
          </a:p>
        </p:txBody>
      </p:sp>
      <p:sp>
        <p:nvSpPr>
          <p:cNvPr id="32771" name="Rectangle 5"/>
          <p:cNvSpPr>
            <a:spLocks noGrp="1" noChangeArrowheads="1"/>
          </p:cNvSpPr>
          <p:nvPr>
            <p:ph type="body" sz="half" idx="1"/>
          </p:nvPr>
        </p:nvSpPr>
        <p:spPr>
          <a:xfrm>
            <a:off x="457200" y="2543175"/>
            <a:ext cx="3017838" cy="3394075"/>
          </a:xfrm>
          <a:noFill/>
        </p:spPr>
        <p:txBody>
          <a:bodyPr/>
          <a:lstStyle/>
          <a:p>
            <a:pPr eaLnBrk="1" hangingPunct="1"/>
            <a:r>
              <a:rPr lang="en-US" sz="2800" smtClean="0"/>
              <a:t>Fascism - Glorification of the all powerful state at the expense of the individual</a:t>
            </a:r>
          </a:p>
        </p:txBody>
      </p:sp>
      <p:pic>
        <p:nvPicPr>
          <p:cNvPr id="32772" name="Picture 8" descr="it-isr"/>
          <p:cNvPicPr>
            <a:picLocks noChangeAspect="1" noChangeArrowheads="1"/>
          </p:cNvPicPr>
          <p:nvPr/>
        </p:nvPicPr>
        <p:blipFill>
          <a:blip r:embed="rId3" cstate="print"/>
          <a:srcRect/>
          <a:stretch>
            <a:fillRect/>
          </a:stretch>
        </p:blipFill>
        <p:spPr bwMode="auto">
          <a:xfrm>
            <a:off x="3810000" y="1752600"/>
            <a:ext cx="5181600" cy="345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1936NurembergRally%5B1%5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5" name="Rectangle 6"/>
          <p:cNvSpPr>
            <a:spLocks noChangeArrowheads="1"/>
          </p:cNvSpPr>
          <p:nvPr/>
        </p:nvSpPr>
        <p:spPr bwMode="auto">
          <a:xfrm>
            <a:off x="0" y="0"/>
            <a:ext cx="9144000" cy="6858000"/>
          </a:xfrm>
          <a:prstGeom prst="rect">
            <a:avLst/>
          </a:prstGeom>
          <a:solidFill>
            <a:schemeClr val="tx1">
              <a:alpha val="50195"/>
            </a:schemeClr>
          </a:solidFill>
          <a:ln w="9525">
            <a:solidFill>
              <a:schemeClr val="tx1"/>
            </a:solidFill>
            <a:miter lim="800000"/>
            <a:headEnd/>
            <a:tailEnd/>
          </a:ln>
        </p:spPr>
        <p:txBody>
          <a:bodyPr wrap="none" anchor="ctr"/>
          <a:lstStyle/>
          <a:p>
            <a:endParaRPr lang="en-US"/>
          </a:p>
        </p:txBody>
      </p:sp>
      <p:sp>
        <p:nvSpPr>
          <p:cNvPr id="5122" name="Rectangle 2"/>
          <p:cNvSpPr>
            <a:spLocks noGrp="1" noChangeArrowheads="1"/>
          </p:cNvSpPr>
          <p:nvPr>
            <p:ph type="title"/>
          </p:nvPr>
        </p:nvSpPr>
        <p:spPr/>
        <p:txBody>
          <a:bodyPr/>
          <a:lstStyle/>
          <a:p>
            <a:pPr eaLnBrk="1" hangingPunct="1">
              <a:defRPr/>
            </a:pPr>
            <a:r>
              <a:rPr lang="en-US" dirty="0">
                <a:solidFill>
                  <a:schemeClr val="accent5">
                    <a:lumMod val="20000"/>
                    <a:lumOff val="80000"/>
                  </a:schemeClr>
                </a:solidFill>
              </a:rPr>
              <a:t>What is Fascism?</a:t>
            </a:r>
          </a:p>
        </p:txBody>
      </p:sp>
      <p:sp>
        <p:nvSpPr>
          <p:cNvPr id="5123" name="Rectangle 3"/>
          <p:cNvSpPr>
            <a:spLocks noGrp="1" noChangeArrowheads="1"/>
          </p:cNvSpPr>
          <p:nvPr>
            <p:ph type="body" idx="1"/>
          </p:nvPr>
        </p:nvSpPr>
        <p:spPr>
          <a:xfrm>
            <a:off x="457200" y="1600200"/>
            <a:ext cx="8229600" cy="5029200"/>
          </a:xfrm>
        </p:spPr>
        <p:txBody>
          <a:bodyPr/>
          <a:lstStyle/>
          <a:p>
            <a:pPr eaLnBrk="1" hangingPunct="1">
              <a:defRPr/>
            </a:pPr>
            <a:r>
              <a:rPr lang="en-US" dirty="0">
                <a:solidFill>
                  <a:schemeClr val="accent5">
                    <a:lumMod val="20000"/>
                    <a:lumOff val="80000"/>
                  </a:schemeClr>
                </a:solidFill>
              </a:rPr>
              <a:t>Political belief that says the individual is less important than the nation. </a:t>
            </a:r>
          </a:p>
          <a:p>
            <a:pPr eaLnBrk="1" hangingPunct="1">
              <a:defRPr/>
            </a:pPr>
            <a:r>
              <a:rPr lang="en-US" dirty="0">
                <a:solidFill>
                  <a:schemeClr val="accent5">
                    <a:lumMod val="20000"/>
                    <a:lumOff val="80000"/>
                  </a:schemeClr>
                </a:solidFill>
              </a:rPr>
              <a:t>Glorifies violence, believes it is needed to “prove” strength of a people. </a:t>
            </a:r>
          </a:p>
          <a:p>
            <a:pPr eaLnBrk="1" hangingPunct="1">
              <a:defRPr/>
            </a:pPr>
            <a:r>
              <a:rPr lang="en-US" dirty="0">
                <a:solidFill>
                  <a:schemeClr val="accent5">
                    <a:lumMod val="20000"/>
                    <a:lumOff val="80000"/>
                  </a:schemeClr>
                </a:solidFill>
              </a:rPr>
              <a:t>Uses nationalism and racism. </a:t>
            </a:r>
          </a:p>
          <a:p>
            <a:pPr eaLnBrk="1" hangingPunct="1">
              <a:defRPr/>
            </a:pPr>
            <a:r>
              <a:rPr lang="en-US" dirty="0">
                <a:solidFill>
                  <a:schemeClr val="accent5">
                    <a:lumMod val="20000"/>
                    <a:lumOff val="80000"/>
                  </a:schemeClr>
                </a:solidFill>
              </a:rPr>
              <a:t>Dictatorships.</a:t>
            </a:r>
          </a:p>
          <a:p>
            <a:pPr eaLnBrk="1" hangingPunct="1">
              <a:defRPr/>
            </a:pPr>
            <a:r>
              <a:rPr lang="en-US" dirty="0">
                <a:solidFill>
                  <a:schemeClr val="accent5">
                    <a:lumMod val="20000"/>
                    <a:lumOff val="80000"/>
                  </a:schemeClr>
                </a:solidFill>
              </a:rPr>
              <a:t>Italy and then Germany became fascist</a:t>
            </a:r>
            <a:r>
              <a:rPr lang="en-US" dirty="0">
                <a:solidFill>
                  <a:schemeClr val="bg1"/>
                </a:solidFill>
              </a:rPr>
              <a:t>.</a:t>
            </a:r>
            <a:r>
              <a:rPr lang="en-US" dirty="0"/>
              <a:t> </a:t>
            </a:r>
            <a:endParaRPr lang="en-US" dirty="0" smtClean="0"/>
          </a:p>
          <a:p>
            <a:pPr eaLnBrk="1" hangingPunct="1">
              <a:defRPr/>
            </a:pPr>
            <a:r>
              <a:rPr lang="en-US" dirty="0" smtClean="0">
                <a:solidFill>
                  <a:schemeClr val="accent5">
                    <a:lumMod val="20000"/>
                    <a:lumOff val="80000"/>
                  </a:schemeClr>
                </a:solidFill>
              </a:rPr>
              <a:t>Hate Democracies, Communists, and Socialists</a:t>
            </a:r>
            <a:endParaRPr lang="en-US" dirty="0">
              <a:solidFill>
                <a:schemeClr val="accent5">
                  <a:lumMod val="20000"/>
                  <a:lumOff val="80000"/>
                </a:schemeClr>
              </a:solidFill>
            </a:endParaRPr>
          </a:p>
        </p:txBody>
      </p:sp>
      <p:pic>
        <p:nvPicPr>
          <p:cNvPr id="33798" name="Picture 5" descr="fasces"/>
          <p:cNvPicPr>
            <a:picLocks noChangeAspect="1" noChangeArrowheads="1"/>
          </p:cNvPicPr>
          <p:nvPr/>
        </p:nvPicPr>
        <p:blipFill>
          <a:blip r:embed="rId3" cstate="print"/>
          <a:srcRect/>
          <a:stretch>
            <a:fillRect/>
          </a:stretch>
        </p:blipFill>
        <p:spPr bwMode="auto">
          <a:xfrm>
            <a:off x="6172200" y="152400"/>
            <a:ext cx="2667000" cy="1430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in)">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ox(in)">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ox(in)">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box(in)">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box(in)">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box(in)">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Trouble in Europe</a:t>
            </a:r>
          </a:p>
        </p:txBody>
      </p:sp>
      <p:sp>
        <p:nvSpPr>
          <p:cNvPr id="8195" name="Rectangle 3"/>
          <p:cNvSpPr>
            <a:spLocks noGrp="1" noChangeArrowheads="1"/>
          </p:cNvSpPr>
          <p:nvPr>
            <p:ph type="body" sz="half" idx="1"/>
          </p:nvPr>
        </p:nvSpPr>
        <p:spPr>
          <a:xfrm>
            <a:off x="731838" y="2543175"/>
            <a:ext cx="3429000" cy="3394075"/>
          </a:xfrm>
        </p:spPr>
        <p:txBody>
          <a:bodyPr/>
          <a:lstStyle/>
          <a:p>
            <a:pPr eaLnBrk="1" hangingPunct="1"/>
            <a:r>
              <a:rPr lang="en-US" sz="2400" smtClean="0"/>
              <a:t>The Great Depression is worldwide - but especially hard in Germany (due to the Treaty of Versailles - remember how brutal it was to the Germans?)</a:t>
            </a:r>
          </a:p>
        </p:txBody>
      </p:sp>
      <p:pic>
        <p:nvPicPr>
          <p:cNvPr id="8196" name="Picture 4" descr="depression"/>
          <p:cNvPicPr>
            <a:picLocks noChangeAspect="1" noChangeArrowheads="1"/>
          </p:cNvPicPr>
          <p:nvPr/>
        </p:nvPicPr>
        <p:blipFill>
          <a:blip r:embed="rId3" cstate="print"/>
          <a:srcRect/>
          <a:stretch>
            <a:fillRect/>
          </a:stretch>
        </p:blipFill>
        <p:spPr bwMode="auto">
          <a:xfrm>
            <a:off x="4495800" y="1676400"/>
            <a:ext cx="4191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BENITO MUSSOLINI</a:t>
            </a:r>
          </a:p>
        </p:txBody>
      </p:sp>
      <p:sp>
        <p:nvSpPr>
          <p:cNvPr id="6148" name="Rectangle 4"/>
          <p:cNvSpPr>
            <a:spLocks noGrp="1" noChangeArrowheads="1"/>
          </p:cNvSpPr>
          <p:nvPr>
            <p:ph type="body" sz="half" idx="2"/>
          </p:nvPr>
        </p:nvSpPr>
        <p:spPr/>
        <p:txBody>
          <a:bodyPr/>
          <a:lstStyle/>
          <a:p>
            <a:pPr eaLnBrk="1" hangingPunct="1">
              <a:lnSpc>
                <a:spcPct val="90000"/>
              </a:lnSpc>
            </a:pPr>
            <a:r>
              <a:rPr lang="en-US" sz="2400" smtClean="0"/>
              <a:t>Led fascist movement in Italy</a:t>
            </a:r>
          </a:p>
          <a:p>
            <a:pPr eaLnBrk="1" hangingPunct="1">
              <a:lnSpc>
                <a:spcPct val="90000"/>
              </a:lnSpc>
            </a:pPr>
            <a:r>
              <a:rPr lang="en-US" sz="2400" smtClean="0"/>
              <a:t>Black-shirt army</a:t>
            </a:r>
          </a:p>
          <a:p>
            <a:pPr eaLnBrk="1" hangingPunct="1">
              <a:lnSpc>
                <a:spcPct val="90000"/>
              </a:lnSpc>
            </a:pPr>
            <a:r>
              <a:rPr lang="en-US" sz="2400" smtClean="0"/>
              <a:t>Totalitarian State under his rule</a:t>
            </a:r>
          </a:p>
          <a:p>
            <a:pPr eaLnBrk="1" hangingPunct="1">
              <a:lnSpc>
                <a:spcPct val="90000"/>
              </a:lnSpc>
            </a:pPr>
            <a:r>
              <a:rPr lang="en-US" sz="2400" smtClean="0"/>
              <a:t>AKA - Il Duce- The Chief</a:t>
            </a:r>
          </a:p>
          <a:p>
            <a:pPr eaLnBrk="1" hangingPunct="1">
              <a:lnSpc>
                <a:spcPct val="90000"/>
              </a:lnSpc>
            </a:pPr>
            <a:r>
              <a:rPr lang="en-US" sz="2400" smtClean="0"/>
              <a:t>Anti-communist</a:t>
            </a:r>
          </a:p>
          <a:p>
            <a:pPr eaLnBrk="1" hangingPunct="1">
              <a:lnSpc>
                <a:spcPct val="90000"/>
              </a:lnSpc>
            </a:pPr>
            <a:r>
              <a:rPr lang="en-US" sz="2400" smtClean="0"/>
              <a:t>Private property with strong government control</a:t>
            </a:r>
          </a:p>
        </p:txBody>
      </p:sp>
      <p:pic>
        <p:nvPicPr>
          <p:cNvPr id="34820" name="Picture 6"/>
          <p:cNvPicPr>
            <a:picLocks noGrp="1" noChangeAspect="1" noChangeArrowheads="1"/>
          </p:cNvPicPr>
          <p:nvPr>
            <p:ph type="clipArt" sz="half" idx="1"/>
          </p:nvPr>
        </p:nvPicPr>
        <p:blipFill>
          <a:blip r:embed="rId3" cstate="print"/>
          <a:srcRect/>
          <a:stretch>
            <a:fillRect/>
          </a:stretch>
        </p:blipFill>
        <p:spPr>
          <a:xfrm>
            <a:off x="1982788" y="1981200"/>
            <a:ext cx="2509837"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148">
                                            <p:txEl>
                                              <p:pRg st="1" end="1"/>
                                            </p:txEl>
                                          </p:spTgt>
                                        </p:tgtEl>
                                        <p:attrNameLst>
                                          <p:attrName>style.visibility</p:attrName>
                                        </p:attrNameLst>
                                      </p:cBhvr>
                                      <p:to>
                                        <p:strVal val="visible"/>
                                      </p:to>
                                    </p:set>
                                    <p:anim calcmode="lin" valueType="num">
                                      <p:cBhvr additive="base">
                                        <p:cTn id="13" dur="500" fill="hold"/>
                                        <p:tgtEl>
                                          <p:spTgt spid="614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148">
                                            <p:txEl>
                                              <p:pRg st="2" end="2"/>
                                            </p:txEl>
                                          </p:spTgt>
                                        </p:tgtEl>
                                        <p:attrNameLst>
                                          <p:attrName>style.visibility</p:attrName>
                                        </p:attrNameLst>
                                      </p:cBhvr>
                                      <p:to>
                                        <p:strVal val="visible"/>
                                      </p:to>
                                    </p:set>
                                    <p:anim calcmode="lin" valueType="num">
                                      <p:cBhvr additive="base">
                                        <p:cTn id="19" dur="500" fill="hold"/>
                                        <p:tgtEl>
                                          <p:spTgt spid="614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148">
                                            <p:txEl>
                                              <p:pRg st="3" end="3"/>
                                            </p:txEl>
                                          </p:spTgt>
                                        </p:tgtEl>
                                        <p:attrNameLst>
                                          <p:attrName>style.visibility</p:attrName>
                                        </p:attrNameLst>
                                      </p:cBhvr>
                                      <p:to>
                                        <p:strVal val="visible"/>
                                      </p:to>
                                    </p:set>
                                    <p:anim calcmode="lin" valueType="num">
                                      <p:cBhvr additive="base">
                                        <p:cTn id="25" dur="500" fill="hold"/>
                                        <p:tgtEl>
                                          <p:spTgt spid="614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1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6148">
                                            <p:txEl>
                                              <p:pRg st="4" end="4"/>
                                            </p:txEl>
                                          </p:spTgt>
                                        </p:tgtEl>
                                        <p:attrNameLst>
                                          <p:attrName>style.visibility</p:attrName>
                                        </p:attrNameLst>
                                      </p:cBhvr>
                                      <p:to>
                                        <p:strVal val="visible"/>
                                      </p:to>
                                    </p:set>
                                    <p:anim calcmode="lin" valueType="num">
                                      <p:cBhvr additive="base">
                                        <p:cTn id="31" dur="500" fill="hold"/>
                                        <p:tgtEl>
                                          <p:spTgt spid="614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1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6148">
                                            <p:txEl>
                                              <p:pRg st="5" end="5"/>
                                            </p:txEl>
                                          </p:spTgt>
                                        </p:tgtEl>
                                        <p:attrNameLst>
                                          <p:attrName>style.visibility</p:attrName>
                                        </p:attrNameLst>
                                      </p:cBhvr>
                                      <p:to>
                                        <p:strVal val="visible"/>
                                      </p:to>
                                    </p:set>
                                    <p:anim calcmode="lin" valueType="num">
                                      <p:cBhvr additive="base">
                                        <p:cTn id="37" dur="500" fill="hold"/>
                                        <p:tgtEl>
                                          <p:spTgt spid="6148">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14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Italy</a:t>
            </a:r>
          </a:p>
        </p:txBody>
      </p:sp>
      <p:sp>
        <p:nvSpPr>
          <p:cNvPr id="35843" name="Rectangle 3"/>
          <p:cNvSpPr>
            <a:spLocks noGrp="1" noChangeArrowheads="1"/>
          </p:cNvSpPr>
          <p:nvPr>
            <p:ph type="body" idx="1"/>
          </p:nvPr>
        </p:nvSpPr>
        <p:spPr>
          <a:xfrm>
            <a:off x="457200" y="1600200"/>
            <a:ext cx="5143500" cy="3394075"/>
          </a:xfrm>
        </p:spPr>
        <p:txBody>
          <a:bodyPr/>
          <a:lstStyle/>
          <a:p>
            <a:pPr eaLnBrk="1" hangingPunct="1">
              <a:lnSpc>
                <a:spcPct val="90000"/>
              </a:lnSpc>
            </a:pPr>
            <a:r>
              <a:rPr lang="en-US" smtClean="0"/>
              <a:t>After World War I, the Italian monarchy was torn by rising threats from the Communist left and the Fascist right.</a:t>
            </a:r>
          </a:p>
          <a:p>
            <a:pPr eaLnBrk="1" hangingPunct="1">
              <a:lnSpc>
                <a:spcPct val="90000"/>
              </a:lnSpc>
            </a:pPr>
            <a:r>
              <a:rPr lang="en-US" smtClean="0"/>
              <a:t>Former army officer Benito Mussolini founded the Italian Fascist party in 1920.</a:t>
            </a:r>
          </a:p>
        </p:txBody>
      </p:sp>
      <p:pic>
        <p:nvPicPr>
          <p:cNvPr id="35844" name="Picture 5" descr="mussolini"/>
          <p:cNvPicPr>
            <a:picLocks noChangeAspect="1" noChangeArrowheads="1"/>
          </p:cNvPicPr>
          <p:nvPr/>
        </p:nvPicPr>
        <p:blipFill>
          <a:blip r:embed="rId3" cstate="print"/>
          <a:srcRect/>
          <a:stretch>
            <a:fillRect/>
          </a:stretch>
        </p:blipFill>
        <p:spPr bwMode="auto">
          <a:xfrm>
            <a:off x="5638800" y="1524000"/>
            <a:ext cx="2744788"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609600"/>
            <a:ext cx="8229600" cy="1143000"/>
          </a:xfrm>
        </p:spPr>
        <p:txBody>
          <a:bodyPr/>
          <a:lstStyle/>
          <a:p>
            <a:pPr eaLnBrk="1" hangingPunct="1"/>
            <a:r>
              <a:rPr lang="en-US" smtClean="0"/>
              <a:t>A New Roman Emperor?</a:t>
            </a:r>
            <a:br>
              <a:rPr lang="en-US" smtClean="0"/>
            </a:br>
            <a:r>
              <a:rPr lang="en-US" smtClean="0"/>
              <a:t/>
            </a:r>
            <a:br>
              <a:rPr lang="en-US" smtClean="0"/>
            </a:br>
            <a:endParaRPr lang="en-US" smtClean="0"/>
          </a:p>
        </p:txBody>
      </p:sp>
      <p:sp>
        <p:nvSpPr>
          <p:cNvPr id="20483" name="Rectangle 3"/>
          <p:cNvSpPr>
            <a:spLocks noGrp="1" noChangeArrowheads="1"/>
          </p:cNvSpPr>
          <p:nvPr>
            <p:ph type="body" idx="1"/>
          </p:nvPr>
        </p:nvSpPr>
        <p:spPr>
          <a:xfrm>
            <a:off x="304800" y="2133600"/>
            <a:ext cx="8229600" cy="4525963"/>
          </a:xfrm>
        </p:spPr>
        <p:txBody>
          <a:bodyPr/>
          <a:lstStyle/>
          <a:p>
            <a:pPr eaLnBrk="1" hangingPunct="1"/>
            <a:r>
              <a:rPr lang="en-US" smtClean="0">
                <a:cs typeface="Arial" charset="0"/>
              </a:rPr>
              <a:t>The slogan was "Mussolini, the man who made the Trains Run on Time." </a:t>
            </a:r>
          </a:p>
          <a:p>
            <a:pPr eaLnBrk="1" hangingPunct="1"/>
            <a:r>
              <a:rPr lang="en-US" smtClean="0">
                <a:cs typeface="Arial" charset="0"/>
              </a:rPr>
              <a:t>It was simple, if the train was late... the engineer was arrested or tortured, along with the conductor and ticket clerk etc.</a:t>
            </a:r>
          </a:p>
          <a:p>
            <a:pPr eaLnBrk="1" hangingPunct="1"/>
            <a:r>
              <a:rPr lang="en-US" smtClean="0">
                <a:cs typeface="Arial" charset="0"/>
              </a:rPr>
              <a:t>Or, they just changed the time the train was supposed to arrive – to coincide with when it ACTUALLY showed up. Simple</a:t>
            </a:r>
          </a:p>
        </p:txBody>
      </p:sp>
      <p:sp>
        <p:nvSpPr>
          <p:cNvPr id="20484" name="Rectangle 4"/>
          <p:cNvSpPr>
            <a:spLocks noChangeArrowheads="1"/>
          </p:cNvSpPr>
          <p:nvPr/>
        </p:nvSpPr>
        <p:spPr bwMode="auto">
          <a:xfrm>
            <a:off x="609600" y="838200"/>
            <a:ext cx="5405438" cy="701675"/>
          </a:xfrm>
          <a:prstGeom prst="rect">
            <a:avLst/>
          </a:prstGeom>
          <a:noFill/>
          <a:ln w="9525">
            <a:noFill/>
            <a:miter lim="800000"/>
            <a:headEnd/>
            <a:tailEnd/>
          </a:ln>
        </p:spPr>
        <p:txBody>
          <a:bodyPr wrap="none">
            <a:spAutoFit/>
          </a:bodyPr>
          <a:lstStyle/>
          <a:p>
            <a:r>
              <a:rPr lang="en-US" sz="4000">
                <a:solidFill>
                  <a:schemeClr val="tx2"/>
                </a:solidFill>
                <a:latin typeface="Arial Black" pitchFamily="34" charset="0"/>
              </a:rPr>
              <a:t> or idiotic buffoon?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slide(fromTop)">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0484">
                                            <p:txEl>
                                              <p:pRg st="0" end="0"/>
                                            </p:txEl>
                                          </p:spTgt>
                                        </p:tgtEl>
                                        <p:attrNameLst>
                                          <p:attrName>style.visibility</p:attrName>
                                        </p:attrNameLst>
                                      </p:cBhvr>
                                      <p:to>
                                        <p:strVal val="visible"/>
                                      </p:to>
                                    </p:set>
                                    <p:animEffect transition="in" filter="slide(fromTop)">
                                      <p:cBhvr>
                                        <p:cTn id="12" dur="500"/>
                                        <p:tgtEl>
                                          <p:spTgt spid="204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0483">
                                            <p:txEl>
                                              <p:pRg st="0" end="0"/>
                                            </p:txEl>
                                          </p:spTgt>
                                        </p:tgtEl>
                                        <p:attrNameLst>
                                          <p:attrName>style.visibility</p:attrName>
                                        </p:attrNameLst>
                                      </p:cBhvr>
                                      <p:to>
                                        <p:strVal val="visible"/>
                                      </p:to>
                                    </p:set>
                                    <p:animEffect transition="in" filter="slide(fromTop)">
                                      <p:cBhvr>
                                        <p:cTn id="17" dur="500"/>
                                        <p:tgtEl>
                                          <p:spTgt spid="204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0483">
                                            <p:txEl>
                                              <p:pRg st="1" end="1"/>
                                            </p:txEl>
                                          </p:spTgt>
                                        </p:tgtEl>
                                        <p:attrNameLst>
                                          <p:attrName>style.visibility</p:attrName>
                                        </p:attrNameLst>
                                      </p:cBhvr>
                                      <p:to>
                                        <p:strVal val="visible"/>
                                      </p:to>
                                    </p:set>
                                    <p:animEffect transition="in" filter="slide(fromTop)">
                                      <p:cBhvr>
                                        <p:cTn id="22" dur="500"/>
                                        <p:tgtEl>
                                          <p:spTgt spid="2048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20483">
                                            <p:txEl>
                                              <p:pRg st="2" end="2"/>
                                            </p:txEl>
                                          </p:spTgt>
                                        </p:tgtEl>
                                        <p:attrNameLst>
                                          <p:attrName>style.visibility</p:attrName>
                                        </p:attrNameLst>
                                      </p:cBhvr>
                                      <p:to>
                                        <p:strVal val="visible"/>
                                      </p:to>
                                    </p:set>
                                    <p:animEffect transition="in" filter="slide(fromTop)">
                                      <p:cBhvr>
                                        <p:cTn id="2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p:bldP spid="20484"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152400"/>
            <a:ext cx="7772400" cy="1143000"/>
          </a:xfrm>
        </p:spPr>
        <p:txBody>
          <a:bodyPr/>
          <a:lstStyle/>
          <a:p>
            <a:pPr eaLnBrk="1" hangingPunct="1"/>
            <a:r>
              <a:rPr lang="en-US" smtClean="0"/>
              <a:t>Italy</a:t>
            </a:r>
          </a:p>
        </p:txBody>
      </p:sp>
      <p:sp>
        <p:nvSpPr>
          <p:cNvPr id="37891" name="Rectangle 3"/>
          <p:cNvSpPr>
            <a:spLocks noGrp="1" noChangeArrowheads="1"/>
          </p:cNvSpPr>
          <p:nvPr>
            <p:ph type="body" idx="1"/>
          </p:nvPr>
        </p:nvSpPr>
        <p:spPr>
          <a:xfrm>
            <a:off x="0" y="1371600"/>
            <a:ext cx="3810000" cy="3394075"/>
          </a:xfrm>
        </p:spPr>
        <p:txBody>
          <a:bodyPr/>
          <a:lstStyle/>
          <a:p>
            <a:pPr eaLnBrk="1" hangingPunct="1">
              <a:lnSpc>
                <a:spcPct val="90000"/>
              </a:lnSpc>
            </a:pPr>
            <a:r>
              <a:rPr lang="en-US" sz="2800" smtClean="0"/>
              <a:t>In 1922, Mussolini </a:t>
            </a:r>
          </a:p>
          <a:p>
            <a:pPr lvl="1" eaLnBrk="1" hangingPunct="1">
              <a:lnSpc>
                <a:spcPct val="90000"/>
              </a:lnSpc>
            </a:pPr>
            <a:r>
              <a:rPr lang="en-US" sz="2400" smtClean="0"/>
              <a:t>March on Rome</a:t>
            </a:r>
          </a:p>
          <a:p>
            <a:pPr lvl="2" eaLnBrk="1" hangingPunct="1">
              <a:lnSpc>
                <a:spcPct val="90000"/>
              </a:lnSpc>
            </a:pPr>
            <a:r>
              <a:rPr lang="en-US" sz="2000" smtClean="0"/>
              <a:t> thousands of his “Black Shirt” Fascist supporters captured the Italian capital to stop a fictitious Communist plot to overthrow the government.</a:t>
            </a:r>
          </a:p>
          <a:p>
            <a:pPr eaLnBrk="1" hangingPunct="1">
              <a:lnSpc>
                <a:spcPct val="90000"/>
              </a:lnSpc>
            </a:pPr>
            <a:r>
              <a:rPr lang="en-US" sz="2800" smtClean="0"/>
              <a:t>Fearing the Communists, the king named Mussolini as Prime Minister.</a:t>
            </a:r>
          </a:p>
        </p:txBody>
      </p:sp>
      <p:pic>
        <p:nvPicPr>
          <p:cNvPr id="22532" name="Picture 4" descr="fascists_marching"/>
          <p:cNvPicPr>
            <a:picLocks noChangeAspect="1" noChangeArrowheads="1"/>
          </p:cNvPicPr>
          <p:nvPr/>
        </p:nvPicPr>
        <p:blipFill>
          <a:blip r:embed="rId3" cstate="print"/>
          <a:srcRect/>
          <a:stretch>
            <a:fillRect/>
          </a:stretch>
        </p:blipFill>
        <p:spPr bwMode="auto">
          <a:xfrm>
            <a:off x="3733800" y="1143000"/>
            <a:ext cx="5105400" cy="4302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linds(horizontal)">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ADOLF HITLER</a:t>
            </a:r>
          </a:p>
        </p:txBody>
      </p:sp>
      <p:sp>
        <p:nvSpPr>
          <p:cNvPr id="1027" name="Rectangle 3"/>
          <p:cNvSpPr>
            <a:spLocks noGrp="1" noChangeArrowheads="1"/>
          </p:cNvSpPr>
          <p:nvPr>
            <p:ph type="body" sz="half" idx="1"/>
          </p:nvPr>
        </p:nvSpPr>
        <p:spPr/>
        <p:txBody>
          <a:bodyPr/>
          <a:lstStyle/>
          <a:p>
            <a:pPr eaLnBrk="1" hangingPunct="1">
              <a:lnSpc>
                <a:spcPct val="90000"/>
              </a:lnSpc>
            </a:pPr>
            <a:r>
              <a:rPr lang="en-US" sz="2000" smtClean="0"/>
              <a:t>Brought prominence to the National Socialist German Workers Party (NAZI Party)</a:t>
            </a:r>
          </a:p>
          <a:p>
            <a:pPr eaLnBrk="1" hangingPunct="1">
              <a:lnSpc>
                <a:spcPct val="90000"/>
              </a:lnSpc>
            </a:pPr>
            <a:r>
              <a:rPr lang="en-US" sz="2000" smtClean="0"/>
              <a:t>Head of the 3</a:t>
            </a:r>
            <a:r>
              <a:rPr lang="en-US" sz="2000" baseline="30000" smtClean="0"/>
              <a:t>rd</a:t>
            </a:r>
            <a:r>
              <a:rPr lang="en-US" sz="2000" smtClean="0"/>
              <a:t> Reich</a:t>
            </a:r>
          </a:p>
          <a:p>
            <a:pPr eaLnBrk="1" hangingPunct="1">
              <a:lnSpc>
                <a:spcPct val="90000"/>
              </a:lnSpc>
            </a:pPr>
            <a:r>
              <a:rPr lang="en-US" sz="2000" smtClean="0"/>
              <a:t>Believed in Master Race – Aryan Race</a:t>
            </a:r>
          </a:p>
          <a:p>
            <a:pPr eaLnBrk="1" hangingPunct="1">
              <a:lnSpc>
                <a:spcPct val="90000"/>
              </a:lnSpc>
            </a:pPr>
            <a:r>
              <a:rPr lang="en-US" sz="2000" smtClean="0"/>
              <a:t>Unite all German-speaking people</a:t>
            </a:r>
          </a:p>
          <a:p>
            <a:pPr eaLnBrk="1" hangingPunct="1">
              <a:lnSpc>
                <a:spcPct val="90000"/>
              </a:lnSpc>
            </a:pPr>
            <a:r>
              <a:rPr lang="en-US" sz="2000" smtClean="0"/>
              <a:t>1933 took power </a:t>
            </a:r>
          </a:p>
          <a:p>
            <a:pPr eaLnBrk="1" hangingPunct="1">
              <a:lnSpc>
                <a:spcPct val="90000"/>
              </a:lnSpc>
            </a:pPr>
            <a:r>
              <a:rPr lang="en-US" sz="2000" smtClean="0"/>
              <a:t>Anti-communist</a:t>
            </a:r>
          </a:p>
          <a:p>
            <a:pPr eaLnBrk="1" hangingPunct="1">
              <a:lnSpc>
                <a:spcPct val="90000"/>
              </a:lnSpc>
            </a:pPr>
            <a:r>
              <a:rPr lang="en-US" sz="2000" smtClean="0"/>
              <a:t>Private property with strong governmental control</a:t>
            </a:r>
          </a:p>
          <a:p>
            <a:pPr eaLnBrk="1" hangingPunct="1">
              <a:lnSpc>
                <a:spcPct val="90000"/>
              </a:lnSpc>
            </a:pPr>
            <a:r>
              <a:rPr lang="en-US" sz="2000" smtClean="0"/>
              <a:t>Das Fuhrer</a:t>
            </a:r>
          </a:p>
          <a:p>
            <a:pPr eaLnBrk="1" hangingPunct="1">
              <a:lnSpc>
                <a:spcPct val="90000"/>
              </a:lnSpc>
              <a:buFont typeface="Wingdings" pitchFamily="2" charset="2"/>
              <a:buNone/>
            </a:pPr>
            <a:endParaRPr lang="en-US" sz="2000" smtClean="0"/>
          </a:p>
        </p:txBody>
      </p:sp>
      <p:pic>
        <p:nvPicPr>
          <p:cNvPr id="1030" name="Picture 6"/>
          <p:cNvPicPr>
            <a:picLocks noGrp="1" noChangeAspect="1" noChangeArrowheads="1"/>
          </p:cNvPicPr>
          <p:nvPr>
            <p:ph type="clipArt" sz="half" idx="2"/>
          </p:nvPr>
        </p:nvPicPr>
        <p:blipFill>
          <a:blip r:embed="rId3" cstate="print"/>
          <a:srcRect/>
          <a:stretch>
            <a:fillRect/>
          </a:stretch>
        </p:blipFill>
        <p:spPr>
          <a:xfrm>
            <a:off x="5854700" y="1981200"/>
            <a:ext cx="2540000"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1+#ppt_w/2"/>
                                          </p:val>
                                        </p:tav>
                                        <p:tav tm="100000">
                                          <p:val>
                                            <p:strVal val="#ppt_x"/>
                                          </p:val>
                                        </p:tav>
                                      </p:tavLst>
                                    </p:anim>
                                    <p:anim calcmode="lin" valueType="num">
                                      <p:cBhvr additive="base">
                                        <p:cTn id="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additive="base">
                                        <p:cTn id="13"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 calcmode="lin" valueType="num">
                                      <p:cBhvr additive="base">
                                        <p:cTn id="19"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7">
                                            <p:txEl>
                                              <p:pRg st="2" end="2"/>
                                            </p:txEl>
                                          </p:spTgt>
                                        </p:tgtEl>
                                        <p:attrNameLst>
                                          <p:attrName>style.visibility</p:attrName>
                                        </p:attrNameLst>
                                      </p:cBhvr>
                                      <p:to>
                                        <p:strVal val="visible"/>
                                      </p:to>
                                    </p:set>
                                    <p:anim calcmode="lin" valueType="num">
                                      <p:cBhvr additive="base">
                                        <p:cTn id="25"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7">
                                            <p:txEl>
                                              <p:pRg st="3" end="3"/>
                                            </p:txEl>
                                          </p:spTgt>
                                        </p:tgtEl>
                                        <p:attrNameLst>
                                          <p:attrName>style.visibility</p:attrName>
                                        </p:attrNameLst>
                                      </p:cBhvr>
                                      <p:to>
                                        <p:strVal val="visible"/>
                                      </p:to>
                                    </p:set>
                                    <p:anim calcmode="lin" valueType="num">
                                      <p:cBhvr additive="base">
                                        <p:cTn id="31"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7">
                                            <p:txEl>
                                              <p:pRg st="4" end="4"/>
                                            </p:txEl>
                                          </p:spTgt>
                                        </p:tgtEl>
                                        <p:attrNameLst>
                                          <p:attrName>style.visibility</p:attrName>
                                        </p:attrNameLst>
                                      </p:cBhvr>
                                      <p:to>
                                        <p:strVal val="visible"/>
                                      </p:to>
                                    </p:set>
                                    <p:anim calcmode="lin" valueType="num">
                                      <p:cBhvr additive="base">
                                        <p:cTn id="37" dur="500" fill="hold"/>
                                        <p:tgtEl>
                                          <p:spTgt spid="10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7">
                                            <p:txEl>
                                              <p:pRg st="5" end="5"/>
                                            </p:txEl>
                                          </p:spTgt>
                                        </p:tgtEl>
                                        <p:attrNameLst>
                                          <p:attrName>style.visibility</p:attrName>
                                        </p:attrNameLst>
                                      </p:cBhvr>
                                      <p:to>
                                        <p:strVal val="visible"/>
                                      </p:to>
                                    </p:set>
                                    <p:anim calcmode="lin" valueType="num">
                                      <p:cBhvr additive="base">
                                        <p:cTn id="43" dur="500" fill="hold"/>
                                        <p:tgtEl>
                                          <p:spTgt spid="102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27">
                                            <p:txEl>
                                              <p:pRg st="6" end="6"/>
                                            </p:txEl>
                                          </p:spTgt>
                                        </p:tgtEl>
                                        <p:attrNameLst>
                                          <p:attrName>style.visibility</p:attrName>
                                        </p:attrNameLst>
                                      </p:cBhvr>
                                      <p:to>
                                        <p:strVal val="visible"/>
                                      </p:to>
                                    </p:set>
                                    <p:anim calcmode="lin" valueType="num">
                                      <p:cBhvr additive="base">
                                        <p:cTn id="49" dur="500" fill="hold"/>
                                        <p:tgtEl>
                                          <p:spTgt spid="102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27">
                                            <p:txEl>
                                              <p:pRg st="7" end="7"/>
                                            </p:txEl>
                                          </p:spTgt>
                                        </p:tgtEl>
                                        <p:attrNameLst>
                                          <p:attrName>style.visibility</p:attrName>
                                        </p:attrNameLst>
                                      </p:cBhvr>
                                      <p:to>
                                        <p:strVal val="visible"/>
                                      </p:to>
                                    </p:set>
                                    <p:anim calcmode="lin" valueType="num">
                                      <p:cBhvr additive="base">
                                        <p:cTn id="55" dur="500" fill="hold"/>
                                        <p:tgtEl>
                                          <p:spTgt spid="1027">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2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P spid="103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Nazism</a:t>
            </a:r>
          </a:p>
        </p:txBody>
      </p:sp>
      <p:sp>
        <p:nvSpPr>
          <p:cNvPr id="39939" name="Rectangle 3"/>
          <p:cNvSpPr>
            <a:spLocks noGrp="1" noChangeArrowheads="1"/>
          </p:cNvSpPr>
          <p:nvPr>
            <p:ph type="body" idx="1"/>
          </p:nvPr>
        </p:nvSpPr>
        <p:spPr/>
        <p:txBody>
          <a:bodyPr/>
          <a:lstStyle/>
          <a:p>
            <a:pPr eaLnBrk="1" hangingPunct="1"/>
            <a:r>
              <a:rPr lang="en-US" b="1" smtClean="0"/>
              <a:t>Nazism</a:t>
            </a:r>
            <a:r>
              <a:rPr lang="en-US" smtClean="0"/>
              <a:t> (</a:t>
            </a:r>
            <a:r>
              <a:rPr lang="en-US" b="1" smtClean="0"/>
              <a:t>National Socialism</a:t>
            </a:r>
            <a:r>
              <a:rPr lang="en-US" smtClean="0"/>
              <a:t>) a political ideology promoting Germanic racial superiority . Held that the German nation and the purported "Aryan" race were superior to other races. </a:t>
            </a:r>
          </a:p>
        </p:txBody>
      </p:sp>
      <p:pic>
        <p:nvPicPr>
          <p:cNvPr id="39940" name="Picture 5" descr="The Nazi party used a right-facing  as their symbol and the red and black colors were said to represent Blut und Boden (blood and soil). Black, white, and red were in fact the colors of the old  flag (invented by , based on the  colors black and white, blended with the red and white of the medieval ). In , with the foundation of the German Reich, the flag of the North German Confederation became the German Reichsflagge (Reich's flag). Black, white, and red subsequently became the colors of the nationalists (e.g. during  and the .">
            <a:hlinkClick r:id="rId3" tooltip="The Nazi party used a right-facing  as their symbol and the red and black colors were said to represent Blut und Boden (blood and soil). Black, white, and red were in fact the colors of the old  flag (invented by , based on the  colors black and white, blended with the red and white of the medieval ). In , with the foundation of the German Reich, the flag of the North German Confederation became the German Reichsflagge (Reich's flag). Black, white, and red subsequently became the colors of the nationalists (e.g. during  and the ."/>
          </p:cNvPr>
          <p:cNvPicPr>
            <a:picLocks noChangeAspect="1" noChangeArrowheads="1"/>
          </p:cNvPicPr>
          <p:nvPr/>
        </p:nvPicPr>
        <p:blipFill>
          <a:blip r:embed="rId4" cstate="print"/>
          <a:srcRect/>
          <a:stretch>
            <a:fillRect/>
          </a:stretch>
        </p:blipFill>
        <p:spPr bwMode="auto">
          <a:xfrm>
            <a:off x="5943600" y="40386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2230624230_6feaea32ff"/>
          <p:cNvPicPr>
            <a:picLocks noChangeAspect="1" noChangeArrowheads="1"/>
          </p:cNvPicPr>
          <p:nvPr/>
        </p:nvPicPr>
        <p:blipFill>
          <a:blip r:embed="rId2" cstate="print"/>
          <a:srcRect/>
          <a:stretch>
            <a:fillRect/>
          </a:stretch>
        </p:blipFill>
        <p:spPr bwMode="auto">
          <a:xfrm>
            <a:off x="0" y="0"/>
            <a:ext cx="4762500" cy="3171825"/>
          </a:xfrm>
          <a:prstGeom prst="rect">
            <a:avLst/>
          </a:prstGeom>
          <a:noFill/>
          <a:ln w="9525">
            <a:noFill/>
            <a:miter lim="800000"/>
            <a:headEnd/>
            <a:tailEnd/>
          </a:ln>
        </p:spPr>
      </p:pic>
      <p:pic>
        <p:nvPicPr>
          <p:cNvPr id="40963" name="Picture 7" descr="image?id=91494&amp;rendTypeId=4"/>
          <p:cNvPicPr>
            <a:picLocks noChangeAspect="1" noChangeArrowheads="1"/>
          </p:cNvPicPr>
          <p:nvPr/>
        </p:nvPicPr>
        <p:blipFill>
          <a:blip r:embed="rId3" cstate="print"/>
          <a:srcRect/>
          <a:stretch>
            <a:fillRect/>
          </a:stretch>
        </p:blipFill>
        <p:spPr bwMode="auto">
          <a:xfrm>
            <a:off x="0" y="3200400"/>
            <a:ext cx="5238750" cy="3657600"/>
          </a:xfrm>
          <a:prstGeom prst="rect">
            <a:avLst/>
          </a:prstGeom>
          <a:noFill/>
          <a:ln w="9525">
            <a:noFill/>
            <a:miter lim="800000"/>
            <a:headEnd/>
            <a:tailEnd/>
          </a:ln>
        </p:spPr>
      </p:pic>
      <p:pic>
        <p:nvPicPr>
          <p:cNvPr id="40964" name="Picture 9" descr="Hitler1939NurnbergRally"/>
          <p:cNvPicPr>
            <a:picLocks noChangeAspect="1" noChangeArrowheads="1"/>
          </p:cNvPicPr>
          <p:nvPr/>
        </p:nvPicPr>
        <p:blipFill>
          <a:blip r:embed="rId4" cstate="print"/>
          <a:srcRect/>
          <a:stretch>
            <a:fillRect/>
          </a:stretch>
        </p:blipFill>
        <p:spPr bwMode="auto">
          <a:xfrm>
            <a:off x="5294313" y="1600200"/>
            <a:ext cx="3849687" cy="5257800"/>
          </a:xfrm>
          <a:prstGeom prst="rect">
            <a:avLst/>
          </a:prstGeom>
          <a:noFill/>
          <a:ln w="9525">
            <a:noFill/>
            <a:miter lim="800000"/>
            <a:headEnd/>
            <a:tailEnd/>
          </a:ln>
        </p:spPr>
      </p:pic>
      <p:pic>
        <p:nvPicPr>
          <p:cNvPr id="40965" name="Picture 11" descr="hitler-1936"/>
          <p:cNvPicPr>
            <a:picLocks noChangeAspect="1" noChangeArrowheads="1"/>
          </p:cNvPicPr>
          <p:nvPr/>
        </p:nvPicPr>
        <p:blipFill>
          <a:blip r:embed="rId5" cstate="print"/>
          <a:srcRect/>
          <a:stretch>
            <a:fillRect/>
          </a:stretch>
        </p:blipFill>
        <p:spPr bwMode="auto">
          <a:xfrm>
            <a:off x="4800600" y="0"/>
            <a:ext cx="30765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4800600" cy="1143000"/>
          </a:xfrm>
        </p:spPr>
        <p:txBody>
          <a:bodyPr/>
          <a:lstStyle/>
          <a:p>
            <a:pPr eaLnBrk="1" hangingPunct="1"/>
            <a:r>
              <a:rPr lang="en-US" sz="3200" u="sng" smtClean="0"/>
              <a:t>WWI and the Treaty of Versailles</a:t>
            </a:r>
          </a:p>
        </p:txBody>
      </p:sp>
      <p:sp>
        <p:nvSpPr>
          <p:cNvPr id="4099" name="Rectangle 3"/>
          <p:cNvSpPr>
            <a:spLocks noGrp="1" noChangeArrowheads="1"/>
          </p:cNvSpPr>
          <p:nvPr>
            <p:ph type="body" idx="1"/>
          </p:nvPr>
        </p:nvSpPr>
        <p:spPr>
          <a:xfrm>
            <a:off x="0" y="1219200"/>
            <a:ext cx="4343400" cy="5105400"/>
          </a:xfrm>
        </p:spPr>
        <p:txBody>
          <a:bodyPr/>
          <a:lstStyle/>
          <a:p>
            <a:pPr eaLnBrk="1" hangingPunct="1">
              <a:lnSpc>
                <a:spcPct val="90000"/>
              </a:lnSpc>
            </a:pPr>
            <a:r>
              <a:rPr lang="en-US" sz="2800" smtClean="0"/>
              <a:t>Germany lost land to surrounding nations</a:t>
            </a:r>
          </a:p>
          <a:p>
            <a:pPr eaLnBrk="1" hangingPunct="1">
              <a:lnSpc>
                <a:spcPct val="90000"/>
              </a:lnSpc>
            </a:pPr>
            <a:r>
              <a:rPr lang="en-US" sz="2800" smtClean="0"/>
              <a:t>War reparations</a:t>
            </a:r>
          </a:p>
          <a:p>
            <a:pPr lvl="1" eaLnBrk="1" hangingPunct="1">
              <a:lnSpc>
                <a:spcPct val="90000"/>
              </a:lnSpc>
            </a:pPr>
            <a:r>
              <a:rPr lang="en-US" sz="2400" smtClean="0"/>
              <a:t>Allies collect $ to pay back war debts to US</a:t>
            </a:r>
          </a:p>
          <a:p>
            <a:pPr lvl="1" eaLnBrk="1" hangingPunct="1">
              <a:lnSpc>
                <a:spcPct val="90000"/>
              </a:lnSpc>
            </a:pPr>
            <a:r>
              <a:rPr lang="en-US" sz="2400" smtClean="0"/>
              <a:t>Germany pays $57 trillion (modern day equivalent) </a:t>
            </a:r>
          </a:p>
          <a:p>
            <a:pPr lvl="1" eaLnBrk="1" hangingPunct="1">
              <a:lnSpc>
                <a:spcPct val="90000"/>
              </a:lnSpc>
            </a:pPr>
            <a:r>
              <a:rPr lang="en-US" sz="2400" smtClean="0"/>
              <a:t> Germans are bankrupt, embarrassed, guilt ridden, and angry. </a:t>
            </a:r>
          </a:p>
          <a:p>
            <a:pPr eaLnBrk="1" hangingPunct="1">
              <a:lnSpc>
                <a:spcPct val="90000"/>
              </a:lnSpc>
            </a:pPr>
            <a:r>
              <a:rPr lang="en-US" sz="2800" smtClean="0"/>
              <a:t>Desperate people turn to desperate leaders</a:t>
            </a:r>
          </a:p>
          <a:p>
            <a:pPr eaLnBrk="1" hangingPunct="1">
              <a:lnSpc>
                <a:spcPct val="90000"/>
              </a:lnSpc>
            </a:pPr>
            <a:endParaRPr lang="en-US" sz="2800" smtClean="0"/>
          </a:p>
        </p:txBody>
      </p:sp>
      <p:pic>
        <p:nvPicPr>
          <p:cNvPr id="41988" name="Picture 5" descr="1672926797_7f3cd8ff8c"/>
          <p:cNvPicPr>
            <a:picLocks noChangeAspect="1" noChangeArrowheads="1"/>
          </p:cNvPicPr>
          <p:nvPr/>
        </p:nvPicPr>
        <p:blipFill>
          <a:blip r:embed="rId2" cstate="print"/>
          <a:srcRect/>
          <a:stretch>
            <a:fillRect/>
          </a:stretch>
        </p:blipFill>
        <p:spPr bwMode="auto">
          <a:xfrm>
            <a:off x="4467225" y="0"/>
            <a:ext cx="467677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2" dur="500"/>
                                        <p:tgtEl>
                                          <p:spTgt spid="4099">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5" dur="500"/>
                                        <p:tgtEl>
                                          <p:spTgt spid="4099">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8" dur="500"/>
                                        <p:tgtEl>
                                          <p:spTgt spid="4099">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1" dur="500"/>
                                        <p:tgtEl>
                                          <p:spTgt spid="409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6"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381000"/>
            <a:ext cx="7772400" cy="1143000"/>
          </a:xfrm>
        </p:spPr>
        <p:txBody>
          <a:bodyPr/>
          <a:lstStyle/>
          <a:p>
            <a:pPr eaLnBrk="1" hangingPunct="1"/>
            <a:r>
              <a:rPr lang="en-US" smtClean="0"/>
              <a:t>In Germany</a:t>
            </a:r>
          </a:p>
        </p:txBody>
      </p:sp>
      <p:sp>
        <p:nvSpPr>
          <p:cNvPr id="43011" name="Rectangle 3"/>
          <p:cNvSpPr>
            <a:spLocks noGrp="1" noChangeArrowheads="1"/>
          </p:cNvSpPr>
          <p:nvPr>
            <p:ph type="body" sz="half" idx="1"/>
          </p:nvPr>
        </p:nvSpPr>
        <p:spPr>
          <a:xfrm>
            <a:off x="228600" y="1828800"/>
            <a:ext cx="4937125" cy="3394075"/>
          </a:xfrm>
        </p:spPr>
        <p:txBody>
          <a:bodyPr/>
          <a:lstStyle/>
          <a:p>
            <a:pPr eaLnBrk="1" hangingPunct="1">
              <a:lnSpc>
                <a:spcPct val="90000"/>
              </a:lnSpc>
            </a:pPr>
            <a:r>
              <a:rPr lang="en-US" sz="2400" smtClean="0"/>
              <a:t>Adolf Hitler comes to power in Germany by preaching socialism, nationalism, and militarism.</a:t>
            </a:r>
          </a:p>
          <a:p>
            <a:pPr lvl="1" eaLnBrk="1" hangingPunct="1">
              <a:lnSpc>
                <a:spcPct val="90000"/>
              </a:lnSpc>
            </a:pPr>
            <a:r>
              <a:rPr lang="en-US" sz="2000" smtClean="0"/>
              <a:t>Hitler blamed the other European countries, and the minorities living in Germany for the poor German economy</a:t>
            </a:r>
          </a:p>
          <a:p>
            <a:pPr lvl="1" eaLnBrk="1" hangingPunct="1">
              <a:lnSpc>
                <a:spcPct val="90000"/>
              </a:lnSpc>
            </a:pPr>
            <a:r>
              <a:rPr lang="en-US" sz="2000" smtClean="0"/>
              <a:t>Hitler’s party soon gained enough support so they could name him to office</a:t>
            </a:r>
          </a:p>
        </p:txBody>
      </p:sp>
      <p:pic>
        <p:nvPicPr>
          <p:cNvPr id="43012" name="Picture 4" descr="fuhrer1"/>
          <p:cNvPicPr>
            <a:picLocks noChangeAspect="1" noChangeArrowheads="1"/>
          </p:cNvPicPr>
          <p:nvPr/>
        </p:nvPicPr>
        <p:blipFill>
          <a:blip r:embed="rId3" cstate="print"/>
          <a:srcRect/>
          <a:stretch>
            <a:fillRect/>
          </a:stretch>
        </p:blipFill>
        <p:spPr bwMode="auto">
          <a:xfrm>
            <a:off x="5638800" y="914400"/>
            <a:ext cx="3268663" cy="4725988"/>
          </a:xfrm>
          <a:prstGeom prst="rect">
            <a:avLst/>
          </a:prstGeom>
          <a:noFill/>
          <a:ln w="9525">
            <a:noFill/>
            <a:miter lim="800000"/>
            <a:headEnd/>
            <a:tailEnd/>
          </a:ln>
        </p:spPr>
      </p:pic>
      <p:sp>
        <p:nvSpPr>
          <p:cNvPr id="43013" name="Text Box 5"/>
          <p:cNvSpPr txBox="1">
            <a:spLocks noChangeArrowheads="1"/>
          </p:cNvSpPr>
          <p:nvPr/>
        </p:nvSpPr>
        <p:spPr bwMode="auto">
          <a:xfrm>
            <a:off x="5867400" y="5791200"/>
            <a:ext cx="3276600" cy="822325"/>
          </a:xfrm>
          <a:prstGeom prst="rect">
            <a:avLst/>
          </a:prstGeom>
          <a:noFill/>
          <a:ln w="9525">
            <a:noFill/>
            <a:miter lim="800000"/>
            <a:headEnd/>
            <a:tailEnd/>
          </a:ln>
        </p:spPr>
        <p:txBody>
          <a:bodyPr>
            <a:spAutoFit/>
          </a:bodyPr>
          <a:lstStyle/>
          <a:p>
            <a:pPr algn="ctr">
              <a:spcBef>
                <a:spcPct val="50000"/>
              </a:spcBef>
            </a:pPr>
            <a:r>
              <a:rPr lang="en-US" sz="2400">
                <a:latin typeface="Times New Roman" pitchFamily="18" charset="0"/>
              </a:rPr>
              <a:t>“One people, one empire, one leader!”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In Germany</a:t>
            </a:r>
          </a:p>
        </p:txBody>
      </p:sp>
      <p:sp>
        <p:nvSpPr>
          <p:cNvPr id="44035" name="Rectangle 3"/>
          <p:cNvSpPr>
            <a:spLocks noGrp="1" noChangeArrowheads="1"/>
          </p:cNvSpPr>
          <p:nvPr>
            <p:ph type="body" sz="half" idx="1"/>
          </p:nvPr>
        </p:nvSpPr>
        <p:spPr>
          <a:xfrm>
            <a:off x="457200" y="2668588"/>
            <a:ext cx="3429000" cy="3394075"/>
          </a:xfrm>
        </p:spPr>
        <p:txBody>
          <a:bodyPr/>
          <a:lstStyle/>
          <a:p>
            <a:pPr eaLnBrk="1" hangingPunct="1"/>
            <a:r>
              <a:rPr lang="en-US" sz="2400" smtClean="0"/>
              <a:t>Hitler began violating the Treaty of Versailles</a:t>
            </a:r>
          </a:p>
          <a:p>
            <a:pPr lvl="1" eaLnBrk="1" hangingPunct="1"/>
            <a:r>
              <a:rPr lang="en-US" sz="2000" smtClean="0"/>
              <a:t>building up his military (militarism)</a:t>
            </a:r>
          </a:p>
          <a:p>
            <a:pPr lvl="1" eaLnBrk="1" hangingPunct="1"/>
            <a:r>
              <a:rPr lang="en-US" sz="2000" smtClean="0"/>
              <a:t>Stopped paying war debts to the allies</a:t>
            </a:r>
          </a:p>
        </p:txBody>
      </p:sp>
      <p:pic>
        <p:nvPicPr>
          <p:cNvPr id="44036" name="Picture 4" descr="military"/>
          <p:cNvPicPr>
            <a:picLocks noChangeAspect="1" noChangeArrowheads="1"/>
          </p:cNvPicPr>
          <p:nvPr/>
        </p:nvPicPr>
        <p:blipFill>
          <a:blip r:embed="rId3" cstate="print"/>
          <a:srcRect/>
          <a:stretch>
            <a:fillRect/>
          </a:stretch>
        </p:blipFill>
        <p:spPr bwMode="auto">
          <a:xfrm>
            <a:off x="3810000" y="2362200"/>
            <a:ext cx="5334000" cy="376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link="rId3" cstate="print"/>
          <a:srcRect/>
          <a:tile tx="0" ty="0" sx="100000" sy="100000" flip="none" algn="tl"/>
        </a:blipFill>
        <a:effectLst/>
      </p:bgPr>
    </p:bg>
    <p:spTree>
      <p:nvGrpSpPr>
        <p:cNvPr id="1" name=""/>
        <p:cNvGrpSpPr/>
        <p:nvPr/>
      </p:nvGrpSpPr>
      <p:grpSpPr>
        <a:xfrm>
          <a:off x="0" y="0"/>
          <a:ext cx="0" cy="0"/>
          <a:chOff x="0" y="0"/>
          <a:chExt cx="0" cy="0"/>
        </a:xfrm>
      </p:grpSpPr>
      <p:pic>
        <p:nvPicPr>
          <p:cNvPr id="9218" name="Picture 2" descr="DDF-500Mil"/>
          <p:cNvPicPr>
            <a:picLocks noChangeAspect="1" noChangeArrowheads="1"/>
          </p:cNvPicPr>
          <p:nvPr/>
        </p:nvPicPr>
        <p:blipFill>
          <a:blip r:embed="rId4" cstate="print"/>
          <a:srcRect/>
          <a:stretch>
            <a:fillRect/>
          </a:stretch>
        </p:blipFill>
        <p:spPr bwMode="auto">
          <a:xfrm>
            <a:off x="5143500" y="152400"/>
            <a:ext cx="4000500" cy="2332038"/>
          </a:xfrm>
          <a:prstGeom prst="rect">
            <a:avLst/>
          </a:prstGeom>
          <a:noFill/>
          <a:ln w="9525">
            <a:noFill/>
            <a:miter lim="800000"/>
            <a:headEnd/>
            <a:tailEnd/>
          </a:ln>
        </p:spPr>
      </p:pic>
      <p:sp>
        <p:nvSpPr>
          <p:cNvPr id="9219" name="Text Box 3"/>
          <p:cNvSpPr txBox="1">
            <a:spLocks noChangeArrowheads="1"/>
          </p:cNvSpPr>
          <p:nvPr/>
        </p:nvSpPr>
        <p:spPr bwMode="auto">
          <a:xfrm>
            <a:off x="0" y="0"/>
            <a:ext cx="5045075" cy="519113"/>
          </a:xfrm>
          <a:prstGeom prst="rect">
            <a:avLst/>
          </a:prstGeom>
          <a:noFill/>
          <a:ln w="9525">
            <a:noFill/>
            <a:miter lim="800000"/>
            <a:headEnd/>
            <a:tailEnd/>
          </a:ln>
        </p:spPr>
        <p:txBody>
          <a:bodyPr wrap="none">
            <a:spAutoFit/>
          </a:bodyPr>
          <a:lstStyle/>
          <a:p>
            <a:r>
              <a:rPr lang="en-US" sz="2800"/>
              <a:t>Hyperinflation strikes Germany</a:t>
            </a:r>
          </a:p>
        </p:txBody>
      </p:sp>
      <p:sp>
        <p:nvSpPr>
          <p:cNvPr id="9220" name="Rectangle 4"/>
          <p:cNvSpPr>
            <a:spLocks noChangeArrowheads="1"/>
          </p:cNvSpPr>
          <p:nvPr/>
        </p:nvSpPr>
        <p:spPr bwMode="auto">
          <a:xfrm>
            <a:off x="2093913" y="984250"/>
            <a:ext cx="4197350" cy="0"/>
          </a:xfrm>
          <a:prstGeom prst="rect">
            <a:avLst/>
          </a:prstGeom>
          <a:solidFill>
            <a:srgbClr val="F0F0F0"/>
          </a:solidFill>
          <a:ln w="9525">
            <a:noFill/>
            <a:miter lim="800000"/>
            <a:headEnd/>
            <a:tailEnd/>
          </a:ln>
        </p:spPr>
        <p:txBody>
          <a:bodyPr lIns="0" tIns="71415" rIns="0" bIns="71415">
            <a:spAutoFit/>
          </a:bodyPr>
          <a:lstStyle/>
          <a:p>
            <a:endParaRPr lang="en-US"/>
          </a:p>
        </p:txBody>
      </p:sp>
      <p:sp>
        <p:nvSpPr>
          <p:cNvPr id="9221" name="Rectangle 5"/>
          <p:cNvSpPr>
            <a:spLocks noChangeArrowheads="1"/>
          </p:cNvSpPr>
          <p:nvPr/>
        </p:nvSpPr>
        <p:spPr bwMode="auto">
          <a:xfrm>
            <a:off x="2093913" y="984250"/>
            <a:ext cx="4197350" cy="0"/>
          </a:xfrm>
          <a:prstGeom prst="rect">
            <a:avLst/>
          </a:prstGeom>
          <a:solidFill>
            <a:srgbClr val="F0F0F0"/>
          </a:solidFill>
          <a:ln w="9525">
            <a:noFill/>
            <a:miter lim="800000"/>
            <a:headEnd/>
            <a:tailEnd/>
          </a:ln>
        </p:spPr>
        <p:txBody>
          <a:bodyPr lIns="0" tIns="71415" rIns="0" bIns="71415">
            <a:spAutoFit/>
          </a:bodyPr>
          <a:lstStyle/>
          <a:p>
            <a:endParaRPr lang="en-US"/>
          </a:p>
        </p:txBody>
      </p:sp>
      <p:sp>
        <p:nvSpPr>
          <p:cNvPr id="9222" name="Rectangle 6"/>
          <p:cNvSpPr>
            <a:spLocks noChangeArrowheads="1"/>
          </p:cNvSpPr>
          <p:nvPr/>
        </p:nvSpPr>
        <p:spPr bwMode="auto">
          <a:xfrm>
            <a:off x="0" y="533400"/>
            <a:ext cx="5105400" cy="5254625"/>
          </a:xfrm>
          <a:prstGeom prst="rect">
            <a:avLst/>
          </a:prstGeom>
          <a:solidFill>
            <a:srgbClr val="F0F0F0"/>
          </a:solidFill>
          <a:ln w="9525">
            <a:noFill/>
            <a:miter lim="800000"/>
            <a:headEnd/>
            <a:tailEnd/>
          </a:ln>
        </p:spPr>
        <p:txBody>
          <a:bodyPr lIns="0" tIns="71415" rIns="0" bIns="71415">
            <a:spAutoFit/>
          </a:bodyPr>
          <a:lstStyle/>
          <a:p>
            <a:pPr eaLnBrk="1" hangingPunct="1"/>
            <a:r>
              <a:rPr lang="en-US" sz="2400">
                <a:cs typeface="Arial" charset="0"/>
              </a:rPr>
              <a:t>“By November 5th, 1923 a loaf of bread cost 140 billion marks. Workers were paid twice a day, and given half-hour breaks to rush to the shops with their satchels, suitcases or wheelbarrow, to buy something, anything, before their paper money halved in value yet again. By mid-November, when a new currency was issued, prices had added twelve zeros since the first world war began in 1914.”</a:t>
            </a:r>
          </a:p>
          <a:p>
            <a:r>
              <a:rPr lang="en-US" sz="2400" i="1">
                <a:cs typeface="Arial" charset="0"/>
              </a:rPr>
              <a:t>The Economist</a:t>
            </a:r>
            <a:r>
              <a:rPr lang="en-US" sz="2400">
                <a:solidFill>
                  <a:srgbClr val="808080"/>
                </a:solidFill>
                <a:cs typeface="Arial" charset="0"/>
              </a:rPr>
              <a:t> </a:t>
            </a:r>
          </a:p>
          <a:p>
            <a:endParaRPr lang="en-US" sz="2400">
              <a:latin typeface="Times New Roman" pitchFamily="18" charset="0"/>
            </a:endParaRPr>
          </a:p>
        </p:txBody>
      </p:sp>
      <p:sp>
        <p:nvSpPr>
          <p:cNvPr id="9223" name="Rectangle 7"/>
          <p:cNvSpPr>
            <a:spLocks noChangeArrowheads="1"/>
          </p:cNvSpPr>
          <p:nvPr/>
        </p:nvSpPr>
        <p:spPr bwMode="auto">
          <a:xfrm>
            <a:off x="-2855913" y="1751013"/>
            <a:ext cx="4197351" cy="0"/>
          </a:xfrm>
          <a:prstGeom prst="rect">
            <a:avLst/>
          </a:prstGeom>
          <a:solidFill>
            <a:srgbClr val="F0F0F0"/>
          </a:solidFill>
          <a:ln w="9525">
            <a:noFill/>
            <a:miter lim="800000"/>
            <a:headEnd/>
            <a:tailEnd/>
          </a:ln>
        </p:spPr>
        <p:txBody>
          <a:bodyPr lIns="0" tIns="71415" rIns="0" bIns="71415">
            <a:spAutoFit/>
          </a:bodyPr>
          <a:lstStyle/>
          <a:p>
            <a:endParaRPr lang="en-US"/>
          </a:p>
        </p:txBody>
      </p:sp>
      <p:sp>
        <p:nvSpPr>
          <p:cNvPr id="9224" name="Rectangle 8"/>
          <p:cNvSpPr>
            <a:spLocks noChangeArrowheads="1"/>
          </p:cNvSpPr>
          <p:nvPr/>
        </p:nvSpPr>
        <p:spPr bwMode="auto">
          <a:xfrm>
            <a:off x="-2855913" y="1751013"/>
            <a:ext cx="4197351" cy="0"/>
          </a:xfrm>
          <a:prstGeom prst="rect">
            <a:avLst/>
          </a:prstGeom>
          <a:solidFill>
            <a:srgbClr val="F0F0F0"/>
          </a:solidFill>
          <a:ln w="9525">
            <a:noFill/>
            <a:miter lim="800000"/>
            <a:headEnd/>
            <a:tailEnd/>
          </a:ln>
        </p:spPr>
        <p:txBody>
          <a:bodyPr lIns="0" tIns="71415" rIns="0" bIns="71415">
            <a:spAutoFit/>
          </a:bodyPr>
          <a:lstStyle/>
          <a:p>
            <a:endParaRPr lang="en-US"/>
          </a:p>
        </p:txBody>
      </p:sp>
      <p:sp>
        <p:nvSpPr>
          <p:cNvPr id="9225" name="Rectangle 9"/>
          <p:cNvSpPr>
            <a:spLocks noChangeArrowheads="1"/>
          </p:cNvSpPr>
          <p:nvPr/>
        </p:nvSpPr>
        <p:spPr bwMode="auto">
          <a:xfrm>
            <a:off x="-2855913" y="1751013"/>
            <a:ext cx="4956176" cy="0"/>
          </a:xfrm>
          <a:prstGeom prst="rect">
            <a:avLst/>
          </a:prstGeom>
          <a:solidFill>
            <a:srgbClr val="F0F0F0"/>
          </a:solidFill>
          <a:ln w="9525">
            <a:noFill/>
            <a:miter lim="800000"/>
            <a:headEnd/>
            <a:tailEnd/>
          </a:ln>
        </p:spPr>
        <p:txBody>
          <a:bodyPr lIns="0" tIns="71415" rIns="0" bIns="71415">
            <a:spAutoFit/>
          </a:bodyPr>
          <a:lstStyle/>
          <a:p>
            <a:endParaRPr lang="en-US"/>
          </a:p>
        </p:txBody>
      </p:sp>
      <p:pic>
        <p:nvPicPr>
          <p:cNvPr id="9226" name="Picture 11" descr=" "/>
          <p:cNvPicPr>
            <a:picLocks noChangeAspect="1" noChangeArrowheads="1"/>
          </p:cNvPicPr>
          <p:nvPr/>
        </p:nvPicPr>
        <p:blipFill>
          <a:blip r:embed="rId5" cstate="print"/>
          <a:srcRect/>
          <a:stretch>
            <a:fillRect/>
          </a:stretch>
        </p:blipFill>
        <p:spPr bwMode="auto">
          <a:xfrm>
            <a:off x="5367338" y="2590800"/>
            <a:ext cx="3776662" cy="4038600"/>
          </a:xfrm>
          <a:prstGeom prst="rect">
            <a:avLst/>
          </a:prstGeom>
          <a:noFill/>
          <a:ln w="9525">
            <a:noFill/>
            <a:miter lim="800000"/>
            <a:headEnd/>
            <a:tailEnd/>
          </a:ln>
        </p:spPr>
      </p:pic>
      <p:pic>
        <p:nvPicPr>
          <p:cNvPr id="9227" name="Picture 13" descr="alm_ge_293"/>
          <p:cNvPicPr>
            <a:picLocks noChangeAspect="1" noChangeArrowheads="1"/>
          </p:cNvPicPr>
          <p:nvPr/>
        </p:nvPicPr>
        <p:blipFill>
          <a:blip r:embed="rId6" cstate="print"/>
          <a:srcRect/>
          <a:stretch>
            <a:fillRect/>
          </a:stretch>
        </p:blipFill>
        <p:spPr bwMode="auto">
          <a:xfrm>
            <a:off x="2590800" y="4572000"/>
            <a:ext cx="19431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In Germany</a:t>
            </a:r>
          </a:p>
        </p:txBody>
      </p:sp>
      <p:sp>
        <p:nvSpPr>
          <p:cNvPr id="45059" name="Rectangle 3"/>
          <p:cNvSpPr>
            <a:spLocks noGrp="1" noChangeArrowheads="1"/>
          </p:cNvSpPr>
          <p:nvPr>
            <p:ph type="body" sz="half" idx="1"/>
          </p:nvPr>
        </p:nvSpPr>
        <p:spPr>
          <a:xfrm>
            <a:off x="457200" y="1600200"/>
            <a:ext cx="4035425" cy="4525963"/>
          </a:xfrm>
        </p:spPr>
        <p:txBody>
          <a:bodyPr/>
          <a:lstStyle/>
          <a:p>
            <a:pPr eaLnBrk="1" hangingPunct="1"/>
            <a:r>
              <a:rPr lang="en-US" sz="2800" smtClean="0"/>
              <a:t>Hitler also began getting his country ready for war.</a:t>
            </a:r>
          </a:p>
          <a:p>
            <a:pPr lvl="1" eaLnBrk="1" hangingPunct="1"/>
            <a:r>
              <a:rPr lang="en-US" sz="2400" smtClean="0"/>
              <a:t>Began drafting men into the army</a:t>
            </a:r>
          </a:p>
          <a:p>
            <a:pPr lvl="1" eaLnBrk="1" hangingPunct="1"/>
            <a:r>
              <a:rPr lang="en-US" sz="2400" smtClean="0"/>
              <a:t>Made very nationalistic speeches (very pro-German and anti-Semitic, anti-anything other than German)</a:t>
            </a:r>
          </a:p>
        </p:txBody>
      </p:sp>
      <p:pic>
        <p:nvPicPr>
          <p:cNvPr id="45060" name="Picture 4" descr="hitler1"/>
          <p:cNvPicPr>
            <a:picLocks noChangeAspect="1" noChangeArrowheads="1"/>
          </p:cNvPicPr>
          <p:nvPr/>
        </p:nvPicPr>
        <p:blipFill>
          <a:blip r:embed="rId3" cstate="print"/>
          <a:srcRect/>
          <a:stretch>
            <a:fillRect/>
          </a:stretch>
        </p:blipFill>
        <p:spPr bwMode="auto">
          <a:xfrm>
            <a:off x="4495800" y="1981200"/>
            <a:ext cx="4038600" cy="3589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Hitler Highlights</a:t>
            </a:r>
          </a:p>
        </p:txBody>
      </p:sp>
      <p:sp>
        <p:nvSpPr>
          <p:cNvPr id="46083" name="Rectangle 3"/>
          <p:cNvSpPr>
            <a:spLocks noGrp="1" noChangeArrowheads="1"/>
          </p:cNvSpPr>
          <p:nvPr>
            <p:ph type="body" idx="1"/>
          </p:nvPr>
        </p:nvSpPr>
        <p:spPr/>
        <p:txBody>
          <a:bodyPr/>
          <a:lstStyle/>
          <a:p>
            <a:pPr eaLnBrk="1" hangingPunct="1">
              <a:lnSpc>
                <a:spcPct val="80000"/>
              </a:lnSpc>
            </a:pPr>
            <a:r>
              <a:rPr lang="en-US" sz="2400" smtClean="0"/>
              <a:t>Nuremberg Laws:  stripped German Jews of all of civil rights (rights to own property, vote, protection under the law, etc.)</a:t>
            </a:r>
          </a:p>
          <a:p>
            <a:pPr eaLnBrk="1" hangingPunct="1">
              <a:lnSpc>
                <a:spcPct val="80000"/>
              </a:lnSpc>
            </a:pPr>
            <a:endParaRPr lang="en-US" sz="2400" smtClean="0"/>
          </a:p>
          <a:p>
            <a:pPr eaLnBrk="1" hangingPunct="1">
              <a:lnSpc>
                <a:spcPct val="80000"/>
              </a:lnSpc>
            </a:pPr>
            <a:r>
              <a:rPr lang="en-US" sz="2400" smtClean="0"/>
              <a:t>Kristalnacht: Hitler orders a night of violence against Jews.  1000s of businesses and homes attacked on this Night of Broken Glass</a:t>
            </a:r>
          </a:p>
          <a:p>
            <a:pPr eaLnBrk="1" hangingPunct="1">
              <a:lnSpc>
                <a:spcPct val="80000"/>
              </a:lnSpc>
            </a:pPr>
            <a:endParaRPr lang="en-US" sz="2400" smtClean="0"/>
          </a:p>
          <a:p>
            <a:pPr eaLnBrk="1" hangingPunct="1">
              <a:lnSpc>
                <a:spcPct val="80000"/>
              </a:lnSpc>
            </a:pPr>
            <a:r>
              <a:rPr lang="en-US" sz="2400" smtClean="0"/>
              <a:t>Night of the Long Knives:  On this night, Hitler removed his political enemies including Communists, remaining democratic leaders and even one of his closest friends </a:t>
            </a:r>
          </a:p>
          <a:p>
            <a:pPr lvl="1" eaLnBrk="1" hangingPunct="1">
              <a:lnSpc>
                <a:spcPct val="80000"/>
              </a:lnSpc>
            </a:pPr>
            <a:r>
              <a:rPr lang="en-US" sz="2000" smtClean="0"/>
              <a:t>( Ernst Rohm)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28600" y="304800"/>
            <a:ext cx="5181600" cy="6073775"/>
          </a:xfrm>
          <a:prstGeom prst="rect">
            <a:avLst/>
          </a:prstGeom>
          <a:noFill/>
          <a:ln w="9525">
            <a:noFill/>
            <a:miter lim="800000"/>
            <a:headEnd/>
            <a:tailEnd/>
          </a:ln>
        </p:spPr>
        <p:txBody>
          <a:bodyPr>
            <a:spAutoFit/>
          </a:bodyPr>
          <a:lstStyle/>
          <a:p>
            <a:pPr algn="ctr" eaLnBrk="1" hangingPunct="1"/>
            <a:r>
              <a:rPr lang="en-US" sz="4000" b="1">
                <a:latin typeface="Times New Roman" pitchFamily="18" charset="0"/>
              </a:rPr>
              <a:t>First They Came for the Jews</a:t>
            </a:r>
          </a:p>
          <a:p>
            <a:pPr algn="ctr"/>
            <a:r>
              <a:rPr lang="en-US" sz="2100">
                <a:latin typeface="Times New Roman" pitchFamily="18" charset="0"/>
              </a:rPr>
              <a:t>First they came for the Jews</a:t>
            </a:r>
            <a:br>
              <a:rPr lang="en-US" sz="2100">
                <a:latin typeface="Times New Roman" pitchFamily="18" charset="0"/>
              </a:rPr>
            </a:br>
            <a:r>
              <a:rPr lang="en-US" sz="2100">
                <a:latin typeface="Times New Roman" pitchFamily="18" charset="0"/>
              </a:rPr>
              <a:t>and I did not speak out</a:t>
            </a:r>
            <a:br>
              <a:rPr lang="en-US" sz="2100">
                <a:latin typeface="Times New Roman" pitchFamily="18" charset="0"/>
              </a:rPr>
            </a:br>
            <a:r>
              <a:rPr lang="en-US" sz="2100">
                <a:latin typeface="Times New Roman" pitchFamily="18" charset="0"/>
              </a:rPr>
              <a:t>because I was not a Jew.</a:t>
            </a:r>
            <a:br>
              <a:rPr lang="en-US" sz="2100">
                <a:latin typeface="Times New Roman" pitchFamily="18" charset="0"/>
              </a:rPr>
            </a:br>
            <a:r>
              <a:rPr lang="en-US" sz="2100">
                <a:latin typeface="Times New Roman" pitchFamily="18" charset="0"/>
              </a:rPr>
              <a:t>Then they came for the Communists</a:t>
            </a:r>
            <a:br>
              <a:rPr lang="en-US" sz="2100">
                <a:latin typeface="Times New Roman" pitchFamily="18" charset="0"/>
              </a:rPr>
            </a:br>
            <a:r>
              <a:rPr lang="en-US" sz="2100">
                <a:latin typeface="Times New Roman" pitchFamily="18" charset="0"/>
              </a:rPr>
              <a:t>and I did not speak out</a:t>
            </a:r>
            <a:br>
              <a:rPr lang="en-US" sz="2100">
                <a:latin typeface="Times New Roman" pitchFamily="18" charset="0"/>
              </a:rPr>
            </a:br>
            <a:r>
              <a:rPr lang="en-US" sz="2100">
                <a:latin typeface="Times New Roman" pitchFamily="18" charset="0"/>
              </a:rPr>
              <a:t>because I was not a Communist.</a:t>
            </a:r>
            <a:br>
              <a:rPr lang="en-US" sz="2100">
                <a:latin typeface="Times New Roman" pitchFamily="18" charset="0"/>
              </a:rPr>
            </a:br>
            <a:r>
              <a:rPr lang="en-US" sz="2100">
                <a:latin typeface="Times New Roman" pitchFamily="18" charset="0"/>
              </a:rPr>
              <a:t>Then they came for the trade unionists</a:t>
            </a:r>
            <a:br>
              <a:rPr lang="en-US" sz="2100">
                <a:latin typeface="Times New Roman" pitchFamily="18" charset="0"/>
              </a:rPr>
            </a:br>
            <a:r>
              <a:rPr lang="en-US" sz="2100">
                <a:latin typeface="Times New Roman" pitchFamily="18" charset="0"/>
              </a:rPr>
              <a:t>and I did not speak out</a:t>
            </a:r>
            <a:br>
              <a:rPr lang="en-US" sz="2100">
                <a:latin typeface="Times New Roman" pitchFamily="18" charset="0"/>
              </a:rPr>
            </a:br>
            <a:r>
              <a:rPr lang="en-US" sz="2100">
                <a:latin typeface="Times New Roman" pitchFamily="18" charset="0"/>
              </a:rPr>
              <a:t>because I was not a trade unionist.</a:t>
            </a:r>
            <a:br>
              <a:rPr lang="en-US" sz="2100">
                <a:latin typeface="Times New Roman" pitchFamily="18" charset="0"/>
              </a:rPr>
            </a:br>
            <a:r>
              <a:rPr lang="en-US" sz="2100">
                <a:latin typeface="Times New Roman" pitchFamily="18" charset="0"/>
              </a:rPr>
              <a:t>Then they came for me</a:t>
            </a:r>
            <a:br>
              <a:rPr lang="en-US" sz="2100">
                <a:latin typeface="Times New Roman" pitchFamily="18" charset="0"/>
              </a:rPr>
            </a:br>
            <a:r>
              <a:rPr lang="en-US" sz="2100">
                <a:latin typeface="Times New Roman" pitchFamily="18" charset="0"/>
              </a:rPr>
              <a:t>and there was no one left</a:t>
            </a:r>
            <a:br>
              <a:rPr lang="en-US" sz="2100">
                <a:latin typeface="Times New Roman" pitchFamily="18" charset="0"/>
              </a:rPr>
            </a:br>
            <a:r>
              <a:rPr lang="en-US" sz="2100">
                <a:latin typeface="Times New Roman" pitchFamily="18" charset="0"/>
              </a:rPr>
              <a:t>to speak out for me.</a:t>
            </a:r>
            <a:br>
              <a:rPr lang="en-US" sz="2100">
                <a:latin typeface="Times New Roman" pitchFamily="18" charset="0"/>
              </a:rPr>
            </a:br>
            <a:endParaRPr lang="en-US" sz="4400">
              <a:latin typeface="Times New Roman" pitchFamily="18" charset="0"/>
            </a:endParaRPr>
          </a:p>
          <a:p>
            <a:r>
              <a:rPr lang="en-US" sz="1600" i="1">
                <a:latin typeface="Times New Roman" pitchFamily="18" charset="0"/>
              </a:rPr>
              <a:t>Pastor Martin Niemöller</a:t>
            </a:r>
            <a:r>
              <a:rPr lang="en-US" sz="2400">
                <a:latin typeface="Times New Roman" pitchFamily="18" charset="0"/>
              </a:rPr>
              <a:t> </a:t>
            </a:r>
          </a:p>
        </p:txBody>
      </p:sp>
      <p:pic>
        <p:nvPicPr>
          <p:cNvPr id="47107" name="Picture 4" descr="munch"/>
          <p:cNvPicPr>
            <a:picLocks noChangeAspect="1" noChangeArrowheads="1"/>
          </p:cNvPicPr>
          <p:nvPr/>
        </p:nvPicPr>
        <p:blipFill>
          <a:blip r:embed="rId3" cstate="print"/>
          <a:srcRect/>
          <a:stretch>
            <a:fillRect/>
          </a:stretch>
        </p:blipFill>
        <p:spPr bwMode="auto">
          <a:xfrm>
            <a:off x="5207000" y="1066800"/>
            <a:ext cx="3937000" cy="5095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1936.jpg (188039 bytes)"/>
          <p:cNvPicPr>
            <a:picLocks noChangeAspect="1" noChangeArrowheads="1"/>
          </p:cNvPicPr>
          <p:nvPr/>
        </p:nvPicPr>
        <p:blipFill>
          <a:blip r:embed="rId3" cstate="print"/>
          <a:srcRect/>
          <a:stretch>
            <a:fillRect/>
          </a:stretch>
        </p:blipFill>
        <p:spPr bwMode="auto">
          <a:xfrm>
            <a:off x="0" y="0"/>
            <a:ext cx="9144000" cy="698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taylor_map"/>
          <p:cNvPicPr>
            <a:picLocks noChangeAspect="1" noChangeArrowheads="1"/>
          </p:cNvPicPr>
          <p:nvPr/>
        </p:nvPicPr>
        <p:blipFill>
          <a:blip r:embed="rId3" cstate="print"/>
          <a:srcRect/>
          <a:stretch>
            <a:fillRect/>
          </a:stretch>
        </p:blipFill>
        <p:spPr bwMode="auto">
          <a:xfrm>
            <a:off x="0" y="0"/>
            <a:ext cx="9144000" cy="692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Remembering_World_War_II_2"/>
          <p:cNvPicPr>
            <a:picLocks noChangeAspect="1" noChangeArrowheads="1"/>
          </p:cNvPicPr>
          <p:nvPr/>
        </p:nvPicPr>
        <p:blipFill>
          <a:blip r:embed="rId2" cstate="print">
            <a:lum bright="48000" contrast="-70000"/>
          </a:blip>
          <a:srcRect/>
          <a:stretch>
            <a:fillRect/>
          </a:stretch>
        </p:blipFill>
        <p:spPr bwMode="auto">
          <a:xfrm>
            <a:off x="685800" y="0"/>
            <a:ext cx="7391400" cy="6781800"/>
          </a:xfrm>
          <a:prstGeom prst="rect">
            <a:avLst/>
          </a:prstGeom>
          <a:noFill/>
          <a:ln w="9525">
            <a:noFill/>
            <a:miter lim="800000"/>
            <a:headEnd/>
            <a:tailEnd/>
          </a:ln>
        </p:spPr>
      </p:pic>
      <p:sp>
        <p:nvSpPr>
          <p:cNvPr id="50179" name="Rectangle 2"/>
          <p:cNvSpPr>
            <a:spLocks noGrp="1" noChangeArrowheads="1"/>
          </p:cNvSpPr>
          <p:nvPr>
            <p:ph type="title"/>
          </p:nvPr>
        </p:nvSpPr>
        <p:spPr/>
        <p:txBody>
          <a:bodyPr/>
          <a:lstStyle/>
          <a:p>
            <a:pPr eaLnBrk="1" hangingPunct="1"/>
            <a:r>
              <a:rPr lang="en-US" u="sng" smtClean="0"/>
              <a:t>Causes</a:t>
            </a:r>
          </a:p>
        </p:txBody>
      </p:sp>
      <p:sp>
        <p:nvSpPr>
          <p:cNvPr id="23555" name="Rectangle 3"/>
          <p:cNvSpPr>
            <a:spLocks noGrp="1" noChangeArrowheads="1"/>
          </p:cNvSpPr>
          <p:nvPr>
            <p:ph type="body" idx="1"/>
          </p:nvPr>
        </p:nvSpPr>
        <p:spPr>
          <a:xfrm>
            <a:off x="457200" y="1600200"/>
            <a:ext cx="8229600" cy="990600"/>
          </a:xfrm>
        </p:spPr>
        <p:txBody>
          <a:bodyPr/>
          <a:lstStyle/>
          <a:p>
            <a:pPr eaLnBrk="1" hangingPunct="1"/>
            <a:r>
              <a:rPr lang="en-US" sz="5400" b="1" i="1" u="sng" smtClean="0"/>
              <a:t>W</a:t>
            </a:r>
            <a:r>
              <a:rPr lang="en-US" sz="5400" b="1" i="1" smtClean="0"/>
              <a:t> </a:t>
            </a:r>
            <a:r>
              <a:rPr lang="en-US" sz="4400" smtClean="0"/>
              <a:t>WI </a:t>
            </a:r>
            <a:r>
              <a:rPr lang="en-US" sz="3600" smtClean="0"/>
              <a:t>and the Treaty of Versailles</a:t>
            </a:r>
          </a:p>
        </p:txBody>
      </p:sp>
      <p:sp>
        <p:nvSpPr>
          <p:cNvPr id="23558" name="Rectangle 6"/>
          <p:cNvSpPr>
            <a:spLocks noChangeArrowheads="1"/>
          </p:cNvSpPr>
          <p:nvPr/>
        </p:nvSpPr>
        <p:spPr bwMode="auto">
          <a:xfrm>
            <a:off x="457200" y="2590800"/>
            <a:ext cx="8229600" cy="1219200"/>
          </a:xfrm>
          <a:prstGeom prst="rect">
            <a:avLst/>
          </a:prstGeom>
          <a:noFill/>
          <a:ln w="9525">
            <a:noFill/>
            <a:miter lim="800000"/>
            <a:headEnd/>
            <a:tailEnd/>
          </a:ln>
        </p:spPr>
        <p:txBody>
          <a:bodyPr/>
          <a:lstStyle/>
          <a:p>
            <a:pPr marL="342900" indent="-342900">
              <a:spcBef>
                <a:spcPct val="20000"/>
              </a:spcBef>
              <a:buFontTx/>
              <a:buChar char="•"/>
            </a:pPr>
            <a:r>
              <a:rPr lang="en-US" sz="5400" b="1" i="1" u="sng"/>
              <a:t>A</a:t>
            </a:r>
            <a:r>
              <a:rPr lang="en-US" sz="4400"/>
              <a:t>ppeasement</a:t>
            </a:r>
          </a:p>
        </p:txBody>
      </p:sp>
      <p:sp>
        <p:nvSpPr>
          <p:cNvPr id="23559" name="Rectangle 7"/>
          <p:cNvSpPr>
            <a:spLocks noChangeArrowheads="1"/>
          </p:cNvSpPr>
          <p:nvPr/>
        </p:nvSpPr>
        <p:spPr bwMode="auto">
          <a:xfrm>
            <a:off x="457200" y="3581400"/>
            <a:ext cx="8229600" cy="990600"/>
          </a:xfrm>
          <a:prstGeom prst="rect">
            <a:avLst/>
          </a:prstGeom>
          <a:noFill/>
          <a:ln w="9525">
            <a:noFill/>
            <a:miter lim="800000"/>
            <a:headEnd/>
            <a:tailEnd/>
          </a:ln>
        </p:spPr>
        <p:txBody>
          <a:bodyPr/>
          <a:lstStyle/>
          <a:p>
            <a:pPr marL="342900" indent="-342900">
              <a:spcBef>
                <a:spcPct val="20000"/>
              </a:spcBef>
              <a:buFontTx/>
              <a:buChar char="•"/>
            </a:pPr>
            <a:r>
              <a:rPr lang="en-US" sz="5400" b="1" i="1" u="sng"/>
              <a:t>R</a:t>
            </a:r>
            <a:r>
              <a:rPr lang="en-US" sz="4400"/>
              <a:t>ise of Totalitarianism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blinds(horizontal)">
                                      <p:cBhvr>
                                        <p:cTn id="12" dur="500"/>
                                        <p:tgtEl>
                                          <p:spTgt spid="235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9"/>
                                        </p:tgtEl>
                                        <p:attrNameLst>
                                          <p:attrName>style.visibility</p:attrName>
                                        </p:attrNameLst>
                                      </p:cBhvr>
                                      <p:to>
                                        <p:strVal val="visible"/>
                                      </p:to>
                                    </p:set>
                                    <p:animEffect transition="in" filter="blinds(horizontal)">
                                      <p:cBhvr>
                                        <p:cTn id="17"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8" grpId="0"/>
      <p:bldP spid="2355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7tp_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03" name="Rectangle 6"/>
          <p:cNvSpPr>
            <a:spLocks noChangeArrowheads="1"/>
          </p:cNvSpPr>
          <p:nvPr/>
        </p:nvSpPr>
        <p:spPr bwMode="auto">
          <a:xfrm>
            <a:off x="0" y="0"/>
            <a:ext cx="9144000" cy="6858000"/>
          </a:xfrm>
          <a:prstGeom prst="rect">
            <a:avLst/>
          </a:prstGeom>
          <a:solidFill>
            <a:schemeClr val="tx1">
              <a:alpha val="59999"/>
            </a:schemeClr>
          </a:solidFill>
          <a:ln w="9525">
            <a:solidFill>
              <a:schemeClr val="tx1"/>
            </a:solidFill>
            <a:miter lim="800000"/>
            <a:headEnd/>
            <a:tailEnd/>
          </a:ln>
        </p:spPr>
        <p:txBody>
          <a:bodyPr wrap="none" anchor="ctr"/>
          <a:lstStyle/>
          <a:p>
            <a:endParaRPr lang="en-US"/>
          </a:p>
        </p:txBody>
      </p:sp>
      <p:sp>
        <p:nvSpPr>
          <p:cNvPr id="9218" name="Rectangle 2"/>
          <p:cNvSpPr>
            <a:spLocks noGrp="1" noChangeArrowheads="1"/>
          </p:cNvSpPr>
          <p:nvPr>
            <p:ph type="title"/>
          </p:nvPr>
        </p:nvSpPr>
        <p:spPr>
          <a:xfrm>
            <a:off x="457200" y="228600"/>
            <a:ext cx="8229600" cy="1143000"/>
          </a:xfrm>
        </p:spPr>
        <p:txBody>
          <a:bodyPr/>
          <a:lstStyle/>
          <a:p>
            <a:pPr eaLnBrk="1" hangingPunct="1">
              <a:defRPr/>
            </a:pPr>
            <a:r>
              <a:rPr lang="en-US" dirty="0">
                <a:solidFill>
                  <a:schemeClr val="accent5">
                    <a:lumMod val="20000"/>
                    <a:lumOff val="80000"/>
                  </a:schemeClr>
                </a:solidFill>
              </a:rPr>
              <a:t>How did WWII start?</a:t>
            </a:r>
          </a:p>
        </p:txBody>
      </p:sp>
      <p:sp>
        <p:nvSpPr>
          <p:cNvPr id="9219" name="Rectangle 3"/>
          <p:cNvSpPr>
            <a:spLocks noGrp="1" noChangeArrowheads="1"/>
          </p:cNvSpPr>
          <p:nvPr>
            <p:ph type="body" idx="1"/>
          </p:nvPr>
        </p:nvSpPr>
        <p:spPr>
          <a:xfrm>
            <a:off x="228600" y="1524000"/>
            <a:ext cx="8686800" cy="4830763"/>
          </a:xfrm>
        </p:spPr>
        <p:txBody>
          <a:bodyPr/>
          <a:lstStyle/>
          <a:p>
            <a:pPr eaLnBrk="1" hangingPunct="1">
              <a:defRPr/>
            </a:pPr>
            <a:r>
              <a:rPr lang="en-US" dirty="0">
                <a:solidFill>
                  <a:schemeClr val="accent5">
                    <a:lumMod val="20000"/>
                    <a:lumOff val="80000"/>
                  </a:schemeClr>
                </a:solidFill>
              </a:rPr>
              <a:t>Germany invaded Poland.</a:t>
            </a:r>
          </a:p>
          <a:p>
            <a:pPr eaLnBrk="1" hangingPunct="1">
              <a:defRPr/>
            </a:pPr>
            <a:r>
              <a:rPr lang="en-US" dirty="0">
                <a:solidFill>
                  <a:schemeClr val="accent5">
                    <a:lumMod val="20000"/>
                    <a:lumOff val="80000"/>
                  </a:schemeClr>
                </a:solidFill>
              </a:rPr>
              <a:t>Allies declare war on Germany.</a:t>
            </a:r>
          </a:p>
          <a:p>
            <a:pPr eaLnBrk="1" hangingPunct="1">
              <a:defRPr/>
            </a:pPr>
            <a:r>
              <a:rPr lang="en-US" dirty="0">
                <a:solidFill>
                  <a:schemeClr val="accent5">
                    <a:lumMod val="20000"/>
                    <a:lumOff val="80000"/>
                  </a:schemeClr>
                </a:solidFill>
              </a:rPr>
              <a:t>Germany then invades France, Belgium, etc.</a:t>
            </a:r>
          </a:p>
          <a:p>
            <a:pPr eaLnBrk="1" hangingPunct="1">
              <a:defRPr/>
            </a:pPr>
            <a:r>
              <a:rPr lang="en-US" dirty="0">
                <a:solidFill>
                  <a:schemeClr val="accent5">
                    <a:lumMod val="20000"/>
                    <a:lumOff val="80000"/>
                  </a:schemeClr>
                </a:solidFill>
              </a:rPr>
              <a:t>Then Hitler invades Russia. </a:t>
            </a:r>
          </a:p>
          <a:p>
            <a:pPr eaLnBrk="1" hangingPunct="1">
              <a:defRPr/>
            </a:pPr>
            <a:r>
              <a:rPr lang="en-US" dirty="0">
                <a:solidFill>
                  <a:schemeClr val="accent5">
                    <a:lumMod val="20000"/>
                    <a:lumOff val="80000"/>
                  </a:schemeClr>
                </a:solidFill>
              </a:rPr>
              <a:t>Germans use “blitzkrieg” to overwhelm other armies. </a:t>
            </a:r>
          </a:p>
          <a:p>
            <a:pPr lvl="1" eaLnBrk="1" hangingPunct="1">
              <a:defRPr/>
            </a:pPr>
            <a:r>
              <a:rPr lang="en-US" dirty="0">
                <a:solidFill>
                  <a:schemeClr val="accent5">
                    <a:lumMod val="20000"/>
                    <a:lumOff val="80000"/>
                  </a:schemeClr>
                </a:solidFill>
              </a:rPr>
              <a:t>Blitzkrieg means “lightening war” in German.</a:t>
            </a:r>
          </a:p>
          <a:p>
            <a:pPr lvl="1" eaLnBrk="1" hangingPunct="1">
              <a:defRPr/>
            </a:pPr>
            <a:r>
              <a:rPr lang="en-US" dirty="0">
                <a:solidFill>
                  <a:schemeClr val="accent5">
                    <a:lumMod val="20000"/>
                    <a:lumOff val="80000"/>
                  </a:schemeClr>
                </a:solidFill>
              </a:rPr>
              <a:t>Surround with tanks and troops in trucks.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blinds(horizontal)">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blinds(horizontal)">
                                      <p:cBhvr>
                                        <p:cTn id="27" dur="500"/>
                                        <p:tgtEl>
                                          <p:spTgt spid="9219">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blinds(horizontal)">
                                      <p:cBhvr>
                                        <p:cTn id="30" dur="500"/>
                                        <p:tgtEl>
                                          <p:spTgt spid="9219">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9219">
                                            <p:txEl>
                                              <p:pRg st="6" end="6"/>
                                            </p:txEl>
                                          </p:spTgt>
                                        </p:tgtEl>
                                        <p:attrNameLst>
                                          <p:attrName>style.visibility</p:attrName>
                                        </p:attrNameLst>
                                      </p:cBhvr>
                                      <p:to>
                                        <p:strVal val="visible"/>
                                      </p:to>
                                    </p:set>
                                    <p:animEffect transition="in" filter="blinds(horizontal)">
                                      <p:cBhvr>
                                        <p:cTn id="33"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cstate="print"/>
          <a:srcRect/>
          <a:stretch>
            <a:fillRect/>
          </a:stretch>
        </p:blipFill>
        <p:spPr bwMode="auto">
          <a:xfrm>
            <a:off x="1962150" y="207963"/>
            <a:ext cx="4991100" cy="1184275"/>
          </a:xfrm>
          <a:prstGeom prst="rect">
            <a:avLst/>
          </a:prstGeom>
          <a:noFill/>
          <a:ln w="9525">
            <a:noFill/>
            <a:miter lim="800000"/>
            <a:headEnd/>
            <a:tailEnd/>
          </a:ln>
        </p:spPr>
      </p:pic>
      <p:sp>
        <p:nvSpPr>
          <p:cNvPr id="52227" name="Rectangle 1"/>
          <p:cNvSpPr>
            <a:spLocks noGrp="1" noChangeArrowheads="1"/>
          </p:cNvSpPr>
          <p:nvPr>
            <p:ph type="ctrTitle"/>
          </p:nvPr>
        </p:nvSpPr>
        <p:spPr>
          <a:xfrm>
            <a:off x="2039938" y="293688"/>
            <a:ext cx="4835525" cy="1014412"/>
          </a:xfrm>
        </p:spPr>
        <p:txBody>
          <a:bodyPr lIns="0" tIns="0" rIns="0" bIns="0"/>
          <a:lstStyle/>
          <a:p>
            <a:pPr eaLnBrk="1" hangingPunct="1">
              <a:lnSpc>
                <a:spcPct val="95000"/>
              </a:lnSpc>
            </a:pPr>
            <a:r>
              <a:rPr lang="en-US" sz="3600" b="1" smtClean="0">
                <a:solidFill>
                  <a:srgbClr val="000000"/>
                </a:solidFill>
                <a:latin typeface="Arial" charset="0"/>
              </a:rPr>
              <a:t>Non-aggression pact</a:t>
            </a:r>
          </a:p>
        </p:txBody>
      </p:sp>
      <p:sp>
        <p:nvSpPr>
          <p:cNvPr id="52228" name="Rectangle 2"/>
          <p:cNvSpPr>
            <a:spLocks noGrp="1" noChangeArrowheads="1"/>
          </p:cNvSpPr>
          <p:nvPr>
            <p:ph type="subTitle" idx="1"/>
          </p:nvPr>
        </p:nvSpPr>
        <p:spPr>
          <a:xfrm>
            <a:off x="496888" y="1646238"/>
            <a:ext cx="4264025" cy="4708525"/>
          </a:xfrm>
        </p:spPr>
        <p:txBody>
          <a:bodyPr lIns="0" tIns="0" rIns="0" bIns="0"/>
          <a:lstStyle/>
          <a:p>
            <a:pPr lvl="1" indent="-307975" eaLnBrk="1" hangingPunct="1">
              <a:lnSpc>
                <a:spcPct val="95000"/>
              </a:lnSpc>
              <a:spcBef>
                <a:spcPct val="0"/>
              </a:spcBef>
              <a:buClr>
                <a:srgbClr val="000000"/>
              </a:buClr>
              <a:buFontTx/>
              <a:buChar char="•"/>
            </a:pPr>
            <a:r>
              <a:rPr lang="en-US" sz="2600" b="1" smtClean="0">
                <a:solidFill>
                  <a:srgbClr val="000000"/>
                </a:solidFill>
              </a:rPr>
              <a:t>Germany and Soviet Union sign in 1939.</a:t>
            </a:r>
            <a:endParaRPr lang="en-US" smtClean="0"/>
          </a:p>
          <a:p>
            <a:pPr lvl="1" indent="-307975" eaLnBrk="1" hangingPunct="1">
              <a:lnSpc>
                <a:spcPct val="95000"/>
              </a:lnSpc>
              <a:spcBef>
                <a:spcPct val="0"/>
              </a:spcBef>
              <a:buClr>
                <a:srgbClr val="000000"/>
              </a:buClr>
              <a:buFontTx/>
              <a:buChar char="•"/>
            </a:pPr>
            <a:r>
              <a:rPr lang="en-US" sz="2600" b="1" smtClean="0">
                <a:solidFill>
                  <a:srgbClr val="000000"/>
                </a:solidFill>
              </a:rPr>
              <a:t>Agree not to attack one another.</a:t>
            </a:r>
            <a:endParaRPr lang="en-US" smtClean="0"/>
          </a:p>
          <a:p>
            <a:pPr lvl="1" indent="-307975" eaLnBrk="1" hangingPunct="1">
              <a:lnSpc>
                <a:spcPct val="95000"/>
              </a:lnSpc>
              <a:spcBef>
                <a:spcPct val="0"/>
              </a:spcBef>
              <a:buClr>
                <a:srgbClr val="000000"/>
              </a:buClr>
              <a:buFontTx/>
              <a:buChar char="•"/>
            </a:pPr>
            <a:r>
              <a:rPr lang="en-US" sz="2600" b="1" smtClean="0">
                <a:solidFill>
                  <a:srgbClr val="000000"/>
                </a:solidFill>
              </a:rPr>
              <a:t>This shocked the world:</a:t>
            </a:r>
            <a:endParaRPr lang="en-US" smtClean="0"/>
          </a:p>
          <a:p>
            <a:pPr marL="771525" lvl="2" indent="-257175" eaLnBrk="1" hangingPunct="1">
              <a:lnSpc>
                <a:spcPct val="95000"/>
              </a:lnSpc>
              <a:spcBef>
                <a:spcPct val="0"/>
              </a:spcBef>
              <a:buClr>
                <a:srgbClr val="000000"/>
              </a:buClr>
              <a:buSzPct val="80000"/>
              <a:buFont typeface="courier new" pitchFamily="49" charset="0"/>
              <a:buChar char="o"/>
            </a:pPr>
            <a:r>
              <a:rPr lang="en-US" sz="2000" b="1" smtClean="0">
                <a:solidFill>
                  <a:srgbClr val="000000"/>
                </a:solidFill>
              </a:rPr>
              <a:t>WHY? </a:t>
            </a:r>
            <a:r>
              <a:rPr lang="en-US" sz="2000" b="1" i="1" smtClean="0">
                <a:solidFill>
                  <a:srgbClr val="000000"/>
                </a:solidFill>
              </a:rPr>
              <a:t>Fascists and communists work together</a:t>
            </a:r>
            <a:r>
              <a:rPr lang="en-US" sz="2000" b="1" smtClean="0">
                <a:solidFill>
                  <a:srgbClr val="000000"/>
                </a:solidFill>
              </a:rPr>
              <a:t>.</a:t>
            </a:r>
            <a:endParaRPr lang="en-US" smtClean="0"/>
          </a:p>
          <a:p>
            <a:pPr lvl="1" indent="-307975" eaLnBrk="1" hangingPunct="1">
              <a:lnSpc>
                <a:spcPct val="95000"/>
              </a:lnSpc>
              <a:spcBef>
                <a:spcPct val="0"/>
              </a:spcBef>
              <a:buClr>
                <a:srgbClr val="FF0000"/>
              </a:buClr>
              <a:buFontTx/>
              <a:buChar char="•"/>
            </a:pPr>
            <a:r>
              <a:rPr lang="en-US" sz="2600" b="1" i="1" smtClean="0">
                <a:solidFill>
                  <a:srgbClr val="FF0000"/>
                </a:solidFill>
              </a:rPr>
              <a:t>Secret provision was the dividing of Poland.</a:t>
            </a:r>
            <a:endParaRPr lang="en-US" smtClean="0"/>
          </a:p>
          <a:p>
            <a:pPr lvl="1" indent="-307975" eaLnBrk="1" hangingPunct="1">
              <a:lnSpc>
                <a:spcPct val="95000"/>
              </a:lnSpc>
              <a:spcBef>
                <a:spcPct val="0"/>
              </a:spcBef>
              <a:buClr>
                <a:srgbClr val="FFFFFF"/>
              </a:buClr>
              <a:buFontTx/>
              <a:buChar char="•"/>
            </a:pPr>
            <a:r>
              <a:rPr lang="en-US" sz="2600" b="1" i="1" smtClean="0">
                <a:solidFill>
                  <a:srgbClr val="FFFFFF"/>
                </a:solidFill>
              </a:rPr>
              <a:t>However, Hitler knew he would eventually invade Soviet Union.</a:t>
            </a:r>
          </a:p>
        </p:txBody>
      </p:sp>
      <p:pic>
        <p:nvPicPr>
          <p:cNvPr id="52229" name="Picture 5"/>
          <p:cNvPicPr>
            <a:picLocks noChangeAspect="1" noChangeArrowheads="1"/>
          </p:cNvPicPr>
          <p:nvPr/>
        </p:nvPicPr>
        <p:blipFill>
          <a:blip r:embed="rId3" cstate="print"/>
          <a:srcRect/>
          <a:stretch>
            <a:fillRect/>
          </a:stretch>
        </p:blipFill>
        <p:spPr bwMode="auto">
          <a:xfrm>
            <a:off x="5180013" y="1522413"/>
            <a:ext cx="3706812" cy="5030787"/>
          </a:xfrm>
          <a:prstGeom prst="rect">
            <a:avLst/>
          </a:prstGeom>
          <a:noFill/>
          <a:ln w="9525">
            <a:noFill/>
            <a:miter lim="800000"/>
            <a:headEnd/>
            <a:tailEnd/>
          </a:ln>
        </p:spPr>
      </p:pic>
      <p:pic>
        <p:nvPicPr>
          <p:cNvPr id="52230" name="Picture 6"/>
          <p:cNvPicPr>
            <a:picLocks noChangeAspect="1" noChangeArrowheads="1"/>
          </p:cNvPicPr>
          <p:nvPr/>
        </p:nvPicPr>
        <p:blipFill>
          <a:blip r:embed="rId4" cstate="print"/>
          <a:srcRect/>
          <a:stretch>
            <a:fillRect/>
          </a:stretch>
        </p:blipFill>
        <p:spPr bwMode="auto">
          <a:xfrm>
            <a:off x="7008813" y="0"/>
            <a:ext cx="2135187" cy="1285875"/>
          </a:xfrm>
          <a:prstGeom prst="rect">
            <a:avLst/>
          </a:prstGeom>
          <a:noFill/>
          <a:ln w="9525">
            <a:noFill/>
            <a:miter lim="800000"/>
            <a:headEnd/>
            <a:tailEnd/>
          </a:ln>
        </p:spPr>
      </p:pic>
      <p:pic>
        <p:nvPicPr>
          <p:cNvPr id="52231" name="Picture 7"/>
          <p:cNvPicPr>
            <a:picLocks noChangeAspect="1" noChangeArrowheads="1"/>
          </p:cNvPicPr>
          <p:nvPr/>
        </p:nvPicPr>
        <p:blipFill>
          <a:blip r:embed="rId5" cstate="print"/>
          <a:srcRect/>
          <a:stretch>
            <a:fillRect/>
          </a:stretch>
        </p:blipFill>
        <p:spPr bwMode="auto">
          <a:xfrm>
            <a:off x="0" y="0"/>
            <a:ext cx="1906588" cy="12573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cstate="print"/>
          <a:srcRect/>
          <a:stretch>
            <a:fillRect/>
          </a:stretch>
        </p:blipFill>
        <p:spPr bwMode="auto">
          <a:xfrm>
            <a:off x="1828800" y="0"/>
            <a:ext cx="6115050" cy="6858000"/>
          </a:xfrm>
          <a:prstGeom prst="rect">
            <a:avLst/>
          </a:prstGeom>
          <a:noFill/>
          <a:ln w="9525">
            <a:noFill/>
            <a:miter lim="800000"/>
            <a:headEnd/>
            <a:tailEnd/>
          </a:ln>
        </p:spPr>
      </p:pic>
      <p:pic>
        <p:nvPicPr>
          <p:cNvPr id="53251" name="Picture 5"/>
          <p:cNvPicPr>
            <a:picLocks noChangeAspect="1" noChangeArrowheads="1"/>
          </p:cNvPicPr>
          <p:nvPr/>
        </p:nvPicPr>
        <p:blipFill>
          <a:blip r:embed="rId3" cstate="print"/>
          <a:srcRect/>
          <a:stretch>
            <a:fillRect/>
          </a:stretch>
        </p:blipFill>
        <p:spPr bwMode="auto">
          <a:xfrm>
            <a:off x="0" y="304800"/>
            <a:ext cx="1820863" cy="1811338"/>
          </a:xfrm>
          <a:prstGeom prst="rect">
            <a:avLst/>
          </a:prstGeom>
          <a:noFill/>
          <a:ln w="9525">
            <a:noFill/>
            <a:miter lim="800000"/>
            <a:headEnd/>
            <a:tailEnd/>
          </a:ln>
        </p:spPr>
      </p:pic>
      <p:pic>
        <p:nvPicPr>
          <p:cNvPr id="53252" name="Picture 6"/>
          <p:cNvPicPr>
            <a:picLocks noChangeAspect="1" noChangeArrowheads="1"/>
          </p:cNvPicPr>
          <p:nvPr/>
        </p:nvPicPr>
        <p:blipFill>
          <a:blip r:embed="rId4" cstate="print"/>
          <a:srcRect/>
          <a:stretch>
            <a:fillRect/>
          </a:stretch>
        </p:blipFill>
        <p:spPr bwMode="auto">
          <a:xfrm>
            <a:off x="7391400" y="5105400"/>
            <a:ext cx="1754188" cy="17526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7" descr="russian_poster_5"/>
          <p:cNvPicPr>
            <a:picLocks noChangeAspect="1" noChangeArrowheads="1"/>
          </p:cNvPicPr>
          <p:nvPr/>
        </p:nvPicPr>
        <p:blipFill>
          <a:blip r:embed="rId2" cstate="print"/>
          <a:srcRect/>
          <a:stretch>
            <a:fillRect/>
          </a:stretch>
        </p:blipFill>
        <p:spPr bwMode="auto">
          <a:xfrm>
            <a:off x="1447800" y="0"/>
            <a:ext cx="6637338" cy="6858000"/>
          </a:xfrm>
          <a:prstGeom prst="rect">
            <a:avLst/>
          </a:prstGeom>
          <a:noFill/>
          <a:ln w="9525">
            <a:noFill/>
            <a:miter lim="800000"/>
            <a:headEnd/>
            <a:tailEnd/>
          </a:ln>
        </p:spPr>
      </p:pic>
      <p:sp>
        <p:nvSpPr>
          <p:cNvPr id="54275" name="Rectangle 9"/>
          <p:cNvSpPr>
            <a:spLocks noChangeArrowheads="1"/>
          </p:cNvSpPr>
          <p:nvPr/>
        </p:nvSpPr>
        <p:spPr bwMode="auto">
          <a:xfrm>
            <a:off x="0" y="0"/>
            <a:ext cx="9144000" cy="6858000"/>
          </a:xfrm>
          <a:prstGeom prst="rect">
            <a:avLst/>
          </a:prstGeom>
          <a:solidFill>
            <a:schemeClr val="bg1">
              <a:alpha val="59999"/>
            </a:schemeClr>
          </a:solidFill>
          <a:ln w="9525">
            <a:solidFill>
              <a:schemeClr val="tx1"/>
            </a:solidFill>
            <a:miter lim="800000"/>
            <a:headEnd/>
            <a:tailEnd/>
          </a:ln>
        </p:spPr>
        <p:txBody>
          <a:bodyPr wrap="none" anchor="ctr"/>
          <a:lstStyle/>
          <a:p>
            <a:endParaRPr lang="en-US"/>
          </a:p>
        </p:txBody>
      </p:sp>
      <p:sp>
        <p:nvSpPr>
          <p:cNvPr id="19458" name="Rectangle 2"/>
          <p:cNvSpPr>
            <a:spLocks noGrp="1" noChangeArrowheads="1"/>
          </p:cNvSpPr>
          <p:nvPr>
            <p:ph type="title"/>
          </p:nvPr>
        </p:nvSpPr>
        <p:spPr>
          <a:xfrm>
            <a:off x="533400" y="152400"/>
            <a:ext cx="8229600" cy="1143000"/>
          </a:xfrm>
        </p:spPr>
        <p:txBody>
          <a:bodyPr/>
          <a:lstStyle/>
          <a:p>
            <a:pPr eaLnBrk="1" hangingPunct="1">
              <a:defRPr/>
            </a:pPr>
            <a:r>
              <a:rPr lang="en-US" dirty="0">
                <a:solidFill>
                  <a:schemeClr val="accent5">
                    <a:lumMod val="20000"/>
                    <a:lumOff val="80000"/>
                  </a:schemeClr>
                </a:solidFill>
              </a:rPr>
              <a:t>Who was on each side?</a:t>
            </a:r>
          </a:p>
        </p:txBody>
      </p:sp>
      <p:sp>
        <p:nvSpPr>
          <p:cNvPr id="19460" name="Rectangle 4"/>
          <p:cNvSpPr>
            <a:spLocks noGrp="1" noChangeArrowheads="1"/>
          </p:cNvSpPr>
          <p:nvPr>
            <p:ph type="body" sz="half" idx="1"/>
          </p:nvPr>
        </p:nvSpPr>
        <p:spPr/>
        <p:txBody>
          <a:bodyPr/>
          <a:lstStyle/>
          <a:p>
            <a:pPr algn="ctr" eaLnBrk="1" hangingPunct="1">
              <a:buFontTx/>
              <a:buNone/>
            </a:pPr>
            <a:r>
              <a:rPr lang="en-US" b="1" u="sng" smtClean="0"/>
              <a:t>Axis Powers</a:t>
            </a:r>
          </a:p>
          <a:p>
            <a:pPr eaLnBrk="1" hangingPunct="1"/>
            <a:r>
              <a:rPr lang="en-US" smtClean="0"/>
              <a:t>Germany</a:t>
            </a:r>
          </a:p>
          <a:p>
            <a:pPr eaLnBrk="1" hangingPunct="1"/>
            <a:r>
              <a:rPr lang="en-US" smtClean="0"/>
              <a:t>Italy </a:t>
            </a:r>
          </a:p>
          <a:p>
            <a:pPr eaLnBrk="1" hangingPunct="1"/>
            <a:r>
              <a:rPr lang="en-US" smtClean="0"/>
              <a:t>Japan</a:t>
            </a:r>
          </a:p>
          <a:p>
            <a:pPr eaLnBrk="1" hangingPunct="1"/>
            <a:endParaRPr lang="en-US" smtClean="0"/>
          </a:p>
        </p:txBody>
      </p:sp>
      <p:sp>
        <p:nvSpPr>
          <p:cNvPr id="54278" name="Rectangle 8"/>
          <p:cNvSpPr>
            <a:spLocks noChangeArrowheads="1"/>
          </p:cNvSpPr>
          <p:nvPr/>
        </p:nvSpPr>
        <p:spPr bwMode="auto">
          <a:xfrm>
            <a:off x="2209800" y="0"/>
            <a:ext cx="4648200" cy="457200"/>
          </a:xfrm>
          <a:prstGeom prst="rect">
            <a:avLst/>
          </a:prstGeom>
          <a:solidFill>
            <a:schemeClr val="bg1"/>
          </a:solidFill>
          <a:ln w="9525">
            <a:noFill/>
            <a:miter lim="800000"/>
            <a:headEnd/>
            <a:tailEnd/>
          </a:ln>
        </p:spPr>
        <p:txBody>
          <a:bodyPr wrap="none" anchor="ctr"/>
          <a:lstStyle/>
          <a:p>
            <a:endParaRPr lang="en-US"/>
          </a:p>
        </p:txBody>
      </p:sp>
      <p:sp>
        <p:nvSpPr>
          <p:cNvPr id="19461" name="Rectangle 5"/>
          <p:cNvSpPr>
            <a:spLocks noGrp="1" noChangeArrowheads="1"/>
          </p:cNvSpPr>
          <p:nvPr>
            <p:ph type="body" sz="half" idx="2"/>
          </p:nvPr>
        </p:nvSpPr>
        <p:spPr/>
        <p:txBody>
          <a:bodyPr/>
          <a:lstStyle/>
          <a:p>
            <a:pPr algn="ctr" eaLnBrk="1" hangingPunct="1">
              <a:buFontTx/>
              <a:buNone/>
            </a:pPr>
            <a:r>
              <a:rPr lang="en-US" b="1" u="sng" smtClean="0"/>
              <a:t>Allied Powers</a:t>
            </a:r>
          </a:p>
          <a:p>
            <a:pPr eaLnBrk="1" hangingPunct="1"/>
            <a:r>
              <a:rPr lang="en-US" smtClean="0"/>
              <a:t>Great Britain</a:t>
            </a:r>
          </a:p>
          <a:p>
            <a:pPr eaLnBrk="1" hangingPunct="1"/>
            <a:r>
              <a:rPr lang="en-US" smtClean="0"/>
              <a:t>Soviet Union</a:t>
            </a:r>
          </a:p>
          <a:p>
            <a:pPr eaLnBrk="1" hangingPunct="1"/>
            <a:r>
              <a:rPr lang="en-US" smtClean="0"/>
              <a:t>United States</a:t>
            </a:r>
          </a:p>
          <a:p>
            <a:pPr eaLnBrk="1" hangingPunct="1"/>
            <a:r>
              <a:rPr lang="en-US" smtClean="0"/>
              <a:t>France</a:t>
            </a:r>
          </a:p>
          <a:p>
            <a:pPr lvl="1" eaLnBrk="1" hangingPunct="1"/>
            <a:r>
              <a:rPr lang="en-US" smtClean="0"/>
              <a:t>Surrendered to Germany in 1940 after 6 weeks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box(in)">
                                      <p:cBhvr>
                                        <p:cTn id="7" dur="500"/>
                                        <p:tgtEl>
                                          <p:spTgt spid="19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box(in)">
                                      <p:cBhvr>
                                        <p:cTn id="12" dur="500"/>
                                        <p:tgtEl>
                                          <p:spTgt spid="194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box(in)">
                                      <p:cBhvr>
                                        <p:cTn id="17" dur="500"/>
                                        <p:tgtEl>
                                          <p:spTgt spid="194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60">
                                            <p:txEl>
                                              <p:pRg st="3" end="3"/>
                                            </p:txEl>
                                          </p:spTgt>
                                        </p:tgtEl>
                                        <p:attrNameLst>
                                          <p:attrName>style.visibility</p:attrName>
                                        </p:attrNameLst>
                                      </p:cBhvr>
                                      <p:to>
                                        <p:strVal val="visible"/>
                                      </p:to>
                                    </p:set>
                                    <p:animEffect transition="in" filter="box(in)">
                                      <p:cBhvr>
                                        <p:cTn id="22" dur="500"/>
                                        <p:tgtEl>
                                          <p:spTgt spid="194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461">
                                            <p:txEl>
                                              <p:pRg st="0" end="0"/>
                                            </p:txEl>
                                          </p:spTgt>
                                        </p:tgtEl>
                                        <p:attrNameLst>
                                          <p:attrName>style.visibility</p:attrName>
                                        </p:attrNameLst>
                                      </p:cBhvr>
                                      <p:to>
                                        <p:strVal val="visible"/>
                                      </p:to>
                                    </p:set>
                                    <p:animEffect transition="in" filter="box(in)">
                                      <p:cBhvr>
                                        <p:cTn id="27" dur="500"/>
                                        <p:tgtEl>
                                          <p:spTgt spid="1946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9461">
                                            <p:txEl>
                                              <p:pRg st="1" end="1"/>
                                            </p:txEl>
                                          </p:spTgt>
                                        </p:tgtEl>
                                        <p:attrNameLst>
                                          <p:attrName>style.visibility</p:attrName>
                                        </p:attrNameLst>
                                      </p:cBhvr>
                                      <p:to>
                                        <p:strVal val="visible"/>
                                      </p:to>
                                    </p:set>
                                    <p:animEffect transition="in" filter="box(in)">
                                      <p:cBhvr>
                                        <p:cTn id="32" dur="500"/>
                                        <p:tgtEl>
                                          <p:spTgt spid="1946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461">
                                            <p:txEl>
                                              <p:pRg st="2" end="2"/>
                                            </p:txEl>
                                          </p:spTgt>
                                        </p:tgtEl>
                                        <p:attrNameLst>
                                          <p:attrName>style.visibility</p:attrName>
                                        </p:attrNameLst>
                                      </p:cBhvr>
                                      <p:to>
                                        <p:strVal val="visible"/>
                                      </p:to>
                                    </p:set>
                                    <p:animEffect transition="in" filter="box(in)">
                                      <p:cBhvr>
                                        <p:cTn id="37" dur="500"/>
                                        <p:tgtEl>
                                          <p:spTgt spid="1946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9461">
                                            <p:txEl>
                                              <p:pRg st="3" end="3"/>
                                            </p:txEl>
                                          </p:spTgt>
                                        </p:tgtEl>
                                        <p:attrNameLst>
                                          <p:attrName>style.visibility</p:attrName>
                                        </p:attrNameLst>
                                      </p:cBhvr>
                                      <p:to>
                                        <p:strVal val="visible"/>
                                      </p:to>
                                    </p:set>
                                    <p:animEffect transition="in" filter="box(in)">
                                      <p:cBhvr>
                                        <p:cTn id="42" dur="500"/>
                                        <p:tgtEl>
                                          <p:spTgt spid="1946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9461">
                                            <p:txEl>
                                              <p:pRg st="4" end="4"/>
                                            </p:txEl>
                                          </p:spTgt>
                                        </p:tgtEl>
                                        <p:attrNameLst>
                                          <p:attrName>style.visibility</p:attrName>
                                        </p:attrNameLst>
                                      </p:cBhvr>
                                      <p:to>
                                        <p:strVal val="visible"/>
                                      </p:to>
                                    </p:set>
                                    <p:animEffect transition="in" filter="box(in)">
                                      <p:cBhvr>
                                        <p:cTn id="47" dur="500"/>
                                        <p:tgtEl>
                                          <p:spTgt spid="19461">
                                            <p:txEl>
                                              <p:pRg st="4" end="4"/>
                                            </p:txEl>
                                          </p:spTgt>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9461">
                                            <p:txEl>
                                              <p:pRg st="5" end="5"/>
                                            </p:txEl>
                                          </p:spTgt>
                                        </p:tgtEl>
                                        <p:attrNameLst>
                                          <p:attrName>style.visibility</p:attrName>
                                        </p:attrNameLst>
                                      </p:cBhvr>
                                      <p:to>
                                        <p:strVal val="visible"/>
                                      </p:to>
                                    </p:set>
                                    <p:animEffect transition="in" filter="box(in)">
                                      <p:cBhvr>
                                        <p:cTn id="50" dur="500"/>
                                        <p:tgtEl>
                                          <p:spTgt spid="194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P spid="1946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link="rId3" cstate="print"/>
          <a:srcRect/>
          <a:tile tx="0" ty="0" sx="100000" sy="100000" flip="none" algn="tl"/>
        </a:blipFill>
        <a:effectLst/>
      </p:bgPr>
    </p:bg>
    <p:spTree>
      <p:nvGrpSpPr>
        <p:cNvPr id="1" name=""/>
        <p:cNvGrpSpPr/>
        <p:nvPr/>
      </p:nvGrpSpPr>
      <p:grpSpPr>
        <a:xfrm>
          <a:off x="0" y="0"/>
          <a:ext cx="0" cy="0"/>
          <a:chOff x="0" y="0"/>
          <a:chExt cx="0" cy="0"/>
        </a:xfrm>
      </p:grpSpPr>
      <p:pic>
        <p:nvPicPr>
          <p:cNvPr id="10242" name="Picture 3" descr="1000000000"/>
          <p:cNvPicPr>
            <a:picLocks noChangeAspect="1" noChangeArrowheads="1"/>
          </p:cNvPicPr>
          <p:nvPr/>
        </p:nvPicPr>
        <p:blipFill>
          <a:blip r:embed="rId4" cstate="print"/>
          <a:srcRect/>
          <a:stretch>
            <a:fillRect/>
          </a:stretch>
        </p:blipFill>
        <p:spPr bwMode="auto">
          <a:xfrm>
            <a:off x="0" y="0"/>
            <a:ext cx="4000500" cy="2435225"/>
          </a:xfrm>
          <a:prstGeom prst="rect">
            <a:avLst/>
          </a:prstGeom>
          <a:noFill/>
          <a:ln w="9525">
            <a:noFill/>
            <a:miter lim="800000"/>
            <a:headEnd/>
            <a:tailEnd/>
          </a:ln>
        </p:spPr>
      </p:pic>
      <p:pic>
        <p:nvPicPr>
          <p:cNvPr id="10243" name="Picture 5" descr="inflation"/>
          <p:cNvPicPr>
            <a:picLocks noChangeAspect="1" noChangeArrowheads="1"/>
          </p:cNvPicPr>
          <p:nvPr/>
        </p:nvPicPr>
        <p:blipFill>
          <a:blip r:embed="rId5" cstate="print"/>
          <a:srcRect/>
          <a:stretch>
            <a:fillRect/>
          </a:stretch>
        </p:blipFill>
        <p:spPr bwMode="auto">
          <a:xfrm>
            <a:off x="6286500" y="0"/>
            <a:ext cx="2857500" cy="3611563"/>
          </a:xfrm>
          <a:prstGeom prst="rect">
            <a:avLst/>
          </a:prstGeom>
          <a:noFill/>
          <a:ln w="9525">
            <a:noFill/>
            <a:miter lim="800000"/>
            <a:headEnd/>
            <a:tailEnd/>
          </a:ln>
        </p:spPr>
      </p:pic>
      <p:sp>
        <p:nvSpPr>
          <p:cNvPr id="10244" name="Rectangle 6"/>
          <p:cNvSpPr>
            <a:spLocks noChangeArrowheads="1"/>
          </p:cNvSpPr>
          <p:nvPr/>
        </p:nvSpPr>
        <p:spPr bwMode="auto">
          <a:xfrm>
            <a:off x="0" y="2514600"/>
            <a:ext cx="6172200" cy="1187450"/>
          </a:xfrm>
          <a:prstGeom prst="rect">
            <a:avLst/>
          </a:prstGeom>
          <a:noFill/>
          <a:ln w="9525">
            <a:noFill/>
            <a:miter lim="800000"/>
            <a:headEnd/>
            <a:tailEnd/>
          </a:ln>
        </p:spPr>
        <p:txBody>
          <a:bodyPr/>
          <a:lstStyle/>
          <a:p>
            <a:pPr eaLnBrk="1" hangingPunct="1"/>
            <a:r>
              <a:rPr lang="en-US" sz="2400">
                <a:latin typeface="Times New Roman" pitchFamily="18" charset="0"/>
              </a:rPr>
              <a:t>By the end of 1923 the German currency was of no value at all. The </a:t>
            </a:r>
            <a:r>
              <a:rPr lang="en-US" sz="2400" b="1">
                <a:latin typeface="Times New Roman" pitchFamily="18" charset="0"/>
              </a:rPr>
              <a:t>quarterly</a:t>
            </a:r>
            <a:r>
              <a:rPr lang="en-US" sz="2400">
                <a:latin typeface="Times New Roman" pitchFamily="18" charset="0"/>
              </a:rPr>
              <a:t> rate of inflation stood at 52,000%</a:t>
            </a:r>
          </a:p>
          <a:p>
            <a:endParaRPr lang="en-US" sz="2400">
              <a:latin typeface="Times New Roman" pitchFamily="18" charset="0"/>
            </a:endParaRPr>
          </a:p>
        </p:txBody>
      </p:sp>
      <p:pic>
        <p:nvPicPr>
          <p:cNvPr id="10245" name="Picture 9" descr="Inflation 1923-24: A woman in Germany feeds her tiled stove with money. The money is worth less than firewood.">
            <a:hlinkClick r:id="rId6" tooltip="Inflation 1923-24: A woman in Germany feeds her tiled stove with money. The money is worth less than firewood."/>
          </p:cNvPr>
          <p:cNvPicPr>
            <a:picLocks noChangeAspect="1" noChangeArrowheads="1"/>
          </p:cNvPicPr>
          <p:nvPr/>
        </p:nvPicPr>
        <p:blipFill>
          <a:blip r:embed="rId7" cstate="print"/>
          <a:srcRect/>
          <a:stretch>
            <a:fillRect/>
          </a:stretch>
        </p:blipFill>
        <p:spPr bwMode="auto">
          <a:xfrm>
            <a:off x="0" y="3736975"/>
            <a:ext cx="2286000" cy="3121025"/>
          </a:xfrm>
          <a:prstGeom prst="rect">
            <a:avLst/>
          </a:prstGeom>
          <a:noFill/>
          <a:ln w="9525">
            <a:noFill/>
            <a:miter lim="800000"/>
            <a:headEnd/>
            <a:tailEnd/>
          </a:ln>
        </p:spPr>
      </p:pic>
      <p:sp>
        <p:nvSpPr>
          <p:cNvPr id="10246" name="Text Box 10"/>
          <p:cNvSpPr txBox="1">
            <a:spLocks noChangeArrowheads="1"/>
          </p:cNvSpPr>
          <p:nvPr/>
        </p:nvSpPr>
        <p:spPr bwMode="auto">
          <a:xfrm>
            <a:off x="2727325" y="5903913"/>
            <a:ext cx="3348038" cy="366712"/>
          </a:xfrm>
          <a:prstGeom prst="rect">
            <a:avLst/>
          </a:prstGeom>
          <a:noFill/>
          <a:ln w="9525">
            <a:noFill/>
            <a:miter lim="800000"/>
            <a:headEnd/>
            <a:tailEnd/>
          </a:ln>
        </p:spPr>
        <p:txBody>
          <a:bodyPr wrap="none">
            <a:spAutoFit/>
          </a:bodyPr>
          <a:lstStyle/>
          <a:p>
            <a:r>
              <a:rPr lang="en-US"/>
              <a:t>Using money to heat the house</a:t>
            </a:r>
          </a:p>
        </p:txBody>
      </p:sp>
      <p:sp>
        <p:nvSpPr>
          <p:cNvPr id="10247" name="Text Box 11"/>
          <p:cNvSpPr txBox="1">
            <a:spLocks noChangeArrowheads="1"/>
          </p:cNvSpPr>
          <p:nvPr/>
        </p:nvSpPr>
        <p:spPr bwMode="auto">
          <a:xfrm>
            <a:off x="6330950" y="3657600"/>
            <a:ext cx="2814638" cy="641350"/>
          </a:xfrm>
          <a:prstGeom prst="rect">
            <a:avLst/>
          </a:prstGeom>
          <a:noFill/>
          <a:ln w="9525">
            <a:noFill/>
            <a:miter lim="800000"/>
            <a:headEnd/>
            <a:tailEnd/>
          </a:ln>
        </p:spPr>
        <p:txBody>
          <a:bodyPr wrap="none">
            <a:spAutoFit/>
          </a:bodyPr>
          <a:lstStyle/>
          <a:p>
            <a:r>
              <a:rPr lang="en-US"/>
              <a:t>Using money to wallpaper</a:t>
            </a:r>
          </a:p>
          <a:p>
            <a:r>
              <a:rPr lang="en-US"/>
              <a:t>the house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Major Events of World War II -  American Involvement</a:t>
            </a:r>
          </a:p>
        </p:txBody>
      </p:sp>
      <p:sp>
        <p:nvSpPr>
          <p:cNvPr id="16387" name="Rectangle 3"/>
          <p:cNvSpPr>
            <a:spLocks noGrp="1" noChangeArrowheads="1"/>
          </p:cNvSpPr>
          <p:nvPr>
            <p:ph type="body" idx="1"/>
          </p:nvPr>
        </p:nvSpPr>
        <p:spPr/>
        <p:txBody>
          <a:bodyPr/>
          <a:lstStyle/>
          <a:p>
            <a:pPr eaLnBrk="1" hangingPunct="1">
              <a:lnSpc>
                <a:spcPct val="90000"/>
              </a:lnSpc>
            </a:pPr>
            <a:r>
              <a:rPr lang="en-US" smtClean="0"/>
              <a:t>Lend-Lease Program to aid Allies</a:t>
            </a:r>
          </a:p>
          <a:p>
            <a:pPr eaLnBrk="1" hangingPunct="1">
              <a:lnSpc>
                <a:spcPct val="90000"/>
              </a:lnSpc>
            </a:pPr>
            <a:r>
              <a:rPr lang="en-US" smtClean="0"/>
              <a:t>Attack on Pearl Harbor – December 7, 1941- A Day that will live in infamy</a:t>
            </a:r>
          </a:p>
          <a:p>
            <a:pPr eaLnBrk="1" hangingPunct="1">
              <a:lnSpc>
                <a:spcPct val="90000"/>
              </a:lnSpc>
            </a:pPr>
            <a:r>
              <a:rPr lang="en-US" smtClean="0"/>
              <a:t>US enters World War II</a:t>
            </a:r>
          </a:p>
          <a:p>
            <a:pPr eaLnBrk="1" hangingPunct="1">
              <a:lnSpc>
                <a:spcPct val="90000"/>
              </a:lnSpc>
            </a:pPr>
            <a:r>
              <a:rPr lang="en-US" smtClean="0"/>
              <a:t>1942 – War turned in favor of the Allies</a:t>
            </a:r>
          </a:p>
          <a:p>
            <a:pPr lvl="1" eaLnBrk="1" hangingPunct="1">
              <a:lnSpc>
                <a:spcPct val="90000"/>
              </a:lnSpc>
            </a:pPr>
            <a:r>
              <a:rPr lang="en-US" smtClean="0"/>
              <a:t>Victories in North Africa versus Germany</a:t>
            </a:r>
          </a:p>
          <a:p>
            <a:pPr lvl="1" eaLnBrk="1" hangingPunct="1">
              <a:lnSpc>
                <a:spcPct val="90000"/>
              </a:lnSpc>
            </a:pPr>
            <a:r>
              <a:rPr lang="en-US" smtClean="0"/>
              <a:t>Victory in the Battle of the Midway in the Pacific</a:t>
            </a:r>
          </a:p>
          <a:p>
            <a:pPr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6387">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p:cTn id="13" dur="500" fill="hold"/>
                                        <p:tgtEl>
                                          <p:spTgt spid="1638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6387">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p:cTn id="19" dur="500" fill="hold"/>
                                        <p:tgtEl>
                                          <p:spTgt spid="1638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6387">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p:cTn id="25" dur="500" fill="hold"/>
                                        <p:tgtEl>
                                          <p:spTgt spid="1638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6387">
                                            <p:txEl>
                                              <p:pRg st="3" end="3"/>
                                            </p:txEl>
                                          </p:spTgt>
                                        </p:tgtEl>
                                        <p:attrNameLst>
                                          <p:attrName>ppt_h</p:attrName>
                                        </p:attrNameLst>
                                      </p:cBhvr>
                                      <p:tavLst>
                                        <p:tav tm="0">
                                          <p:val>
                                            <p:strVal val="4*#ppt_h"/>
                                          </p:val>
                                        </p:tav>
                                        <p:tav tm="100000">
                                          <p:val>
                                            <p:strVal val="#ppt_h"/>
                                          </p:val>
                                        </p:tav>
                                      </p:tavLst>
                                    </p:anim>
                                  </p:childTnLst>
                                </p:cTn>
                              </p:par>
                              <p:par>
                                <p:cTn id="27" presetID="23" presetClass="entr" presetSubtype="32" fill="hold" grpId="0" nodeType="withEffect">
                                  <p:stCondLst>
                                    <p:cond delay="0"/>
                                  </p:stCondLst>
                                  <p:childTnLst>
                                    <p:set>
                                      <p:cBhvr>
                                        <p:cTn id="28" dur="1" fill="hold">
                                          <p:stCondLst>
                                            <p:cond delay="0"/>
                                          </p:stCondLst>
                                        </p:cTn>
                                        <p:tgtEl>
                                          <p:spTgt spid="16387">
                                            <p:txEl>
                                              <p:pRg st="4" end="4"/>
                                            </p:txEl>
                                          </p:spTgt>
                                        </p:tgtEl>
                                        <p:attrNameLst>
                                          <p:attrName>style.visibility</p:attrName>
                                        </p:attrNameLst>
                                      </p:cBhvr>
                                      <p:to>
                                        <p:strVal val="visible"/>
                                      </p:to>
                                    </p:set>
                                    <p:anim calcmode="lin" valueType="num">
                                      <p:cBhvr>
                                        <p:cTn id="29" dur="500" fill="hold"/>
                                        <p:tgtEl>
                                          <p:spTgt spid="16387">
                                            <p:txEl>
                                              <p:pRg st="4" end="4"/>
                                            </p:txEl>
                                          </p:spTgt>
                                        </p:tgtEl>
                                        <p:attrNameLst>
                                          <p:attrName>ppt_w</p:attrName>
                                        </p:attrNameLst>
                                      </p:cBhvr>
                                      <p:tavLst>
                                        <p:tav tm="0">
                                          <p:val>
                                            <p:strVal val="4*#ppt_w"/>
                                          </p:val>
                                        </p:tav>
                                        <p:tav tm="100000">
                                          <p:val>
                                            <p:strVal val="#ppt_w"/>
                                          </p:val>
                                        </p:tav>
                                      </p:tavLst>
                                    </p:anim>
                                    <p:anim calcmode="lin" valueType="num">
                                      <p:cBhvr>
                                        <p:cTn id="30" dur="500" fill="hold"/>
                                        <p:tgtEl>
                                          <p:spTgt spid="16387">
                                            <p:txEl>
                                              <p:pRg st="4" end="4"/>
                                            </p:txEl>
                                          </p:spTgt>
                                        </p:tgtEl>
                                        <p:attrNameLst>
                                          <p:attrName>ppt_h</p:attrName>
                                        </p:attrNameLst>
                                      </p:cBhvr>
                                      <p:tavLst>
                                        <p:tav tm="0">
                                          <p:val>
                                            <p:strVal val="4*#ppt_h"/>
                                          </p:val>
                                        </p:tav>
                                        <p:tav tm="100000">
                                          <p:val>
                                            <p:strVal val="#ppt_h"/>
                                          </p:val>
                                        </p:tav>
                                      </p:tavLst>
                                    </p:anim>
                                  </p:childTnLst>
                                </p:cTn>
                              </p:par>
                              <p:par>
                                <p:cTn id="31" presetID="23" presetClass="entr" presetSubtype="32" fill="hold" grpId="0" nodeType="withEffect">
                                  <p:stCondLst>
                                    <p:cond delay="0"/>
                                  </p:stCondLst>
                                  <p:childTnLst>
                                    <p:set>
                                      <p:cBhvr>
                                        <p:cTn id="32" dur="1" fill="hold">
                                          <p:stCondLst>
                                            <p:cond delay="0"/>
                                          </p:stCondLst>
                                        </p:cTn>
                                        <p:tgtEl>
                                          <p:spTgt spid="16387">
                                            <p:txEl>
                                              <p:pRg st="5" end="5"/>
                                            </p:txEl>
                                          </p:spTgt>
                                        </p:tgtEl>
                                        <p:attrNameLst>
                                          <p:attrName>style.visibility</p:attrName>
                                        </p:attrNameLst>
                                      </p:cBhvr>
                                      <p:to>
                                        <p:strVal val="visible"/>
                                      </p:to>
                                    </p:set>
                                    <p:anim calcmode="lin" valueType="num">
                                      <p:cBhvr>
                                        <p:cTn id="33" dur="500" fill="hold"/>
                                        <p:tgtEl>
                                          <p:spTgt spid="16387">
                                            <p:txEl>
                                              <p:pRg st="5" end="5"/>
                                            </p:txEl>
                                          </p:spTgt>
                                        </p:tgtEl>
                                        <p:attrNameLst>
                                          <p:attrName>ppt_w</p:attrName>
                                        </p:attrNameLst>
                                      </p:cBhvr>
                                      <p:tavLst>
                                        <p:tav tm="0">
                                          <p:val>
                                            <p:strVal val="4*#ppt_w"/>
                                          </p:val>
                                        </p:tav>
                                        <p:tav tm="100000">
                                          <p:val>
                                            <p:strVal val="#ppt_w"/>
                                          </p:val>
                                        </p:tav>
                                      </p:tavLst>
                                    </p:anim>
                                    <p:anim calcmode="lin" valueType="num">
                                      <p:cBhvr>
                                        <p:cTn id="34" dur="500" fill="hold"/>
                                        <p:tgtEl>
                                          <p:spTgt spid="16387">
                                            <p:txEl>
                                              <p:pRg st="5" end="5"/>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cstate="print"/>
          <a:srcRect/>
          <a:stretch>
            <a:fillRect/>
          </a:stretch>
        </p:blipFill>
        <p:spPr bwMode="auto">
          <a:xfrm>
            <a:off x="1579563" y="285750"/>
            <a:ext cx="6213475" cy="952500"/>
          </a:xfrm>
          <a:prstGeom prst="rect">
            <a:avLst/>
          </a:prstGeom>
          <a:noFill/>
          <a:ln w="9525">
            <a:noFill/>
            <a:miter lim="800000"/>
            <a:headEnd/>
            <a:tailEnd/>
          </a:ln>
        </p:spPr>
      </p:pic>
      <p:sp>
        <p:nvSpPr>
          <p:cNvPr id="56323" name="Rectangle 1"/>
          <p:cNvSpPr>
            <a:spLocks noGrp="1" noChangeArrowheads="1"/>
          </p:cNvSpPr>
          <p:nvPr>
            <p:ph type="ctrTitle"/>
          </p:nvPr>
        </p:nvSpPr>
        <p:spPr>
          <a:xfrm>
            <a:off x="1658938" y="368300"/>
            <a:ext cx="6054725" cy="785813"/>
          </a:xfrm>
        </p:spPr>
        <p:txBody>
          <a:bodyPr lIns="0" tIns="0" rIns="0" bIns="0"/>
          <a:lstStyle/>
          <a:p>
            <a:pPr eaLnBrk="1" hangingPunct="1">
              <a:lnSpc>
                <a:spcPct val="95000"/>
              </a:lnSpc>
            </a:pPr>
            <a:r>
              <a:rPr lang="en-US" sz="3600" b="1" smtClean="0">
                <a:solidFill>
                  <a:srgbClr val="000000"/>
                </a:solidFill>
                <a:latin typeface="Arial" charset="0"/>
              </a:rPr>
              <a:t>The Concept of Blitzkrieg</a:t>
            </a:r>
          </a:p>
        </p:txBody>
      </p:sp>
      <p:sp>
        <p:nvSpPr>
          <p:cNvPr id="56324" name="Rectangle 2"/>
          <p:cNvSpPr>
            <a:spLocks noGrp="1" noChangeArrowheads="1"/>
          </p:cNvSpPr>
          <p:nvPr>
            <p:ph type="subTitle" idx="1"/>
          </p:nvPr>
        </p:nvSpPr>
        <p:spPr>
          <a:xfrm>
            <a:off x="268288" y="1646238"/>
            <a:ext cx="8683625" cy="5341937"/>
          </a:xfrm>
        </p:spPr>
        <p:txBody>
          <a:bodyPr lIns="0" tIns="0" rIns="0" bIns="0"/>
          <a:lstStyle/>
          <a:p>
            <a:pPr lvl="1" indent="-307975" eaLnBrk="1" hangingPunct="1">
              <a:lnSpc>
                <a:spcPct val="95000"/>
              </a:lnSpc>
              <a:spcBef>
                <a:spcPct val="0"/>
              </a:spcBef>
              <a:buClr>
                <a:srgbClr val="FFFFFF"/>
              </a:buClr>
              <a:buFontTx/>
              <a:buChar char="•"/>
            </a:pPr>
            <a:r>
              <a:rPr lang="en-US" sz="2400" b="1" smtClean="0">
                <a:solidFill>
                  <a:srgbClr val="FFFFFF"/>
                </a:solidFill>
              </a:rPr>
              <a:t>Airforce attacks enemy front-line and rear positions, main roads, airfields and communication centers. At the same time infantry attacks on the entire frontline (or at least at main places) and engages enemy. </a:t>
            </a:r>
            <a:endParaRPr lang="en-US" smtClean="0"/>
          </a:p>
          <a:p>
            <a:pPr lvl="1" indent="-307975" eaLnBrk="1" hangingPunct="1">
              <a:lnSpc>
                <a:spcPct val="95000"/>
              </a:lnSpc>
              <a:spcBef>
                <a:spcPct val="0"/>
              </a:spcBef>
              <a:buClr>
                <a:srgbClr val="FFFF00"/>
              </a:buClr>
              <a:buFontTx/>
              <a:buChar char="•"/>
            </a:pPr>
            <a:r>
              <a:rPr lang="en-US" sz="2400" b="1" smtClean="0">
                <a:solidFill>
                  <a:srgbClr val="FFFF00"/>
                </a:solidFill>
              </a:rPr>
              <a:t>This restrains the enemy from knowing where the main force will attack and makes it impossible to prepare any defenses.</a:t>
            </a:r>
            <a:endParaRPr lang="en-US" smtClean="0"/>
          </a:p>
          <a:p>
            <a:pPr lvl="1" indent="-307975" eaLnBrk="1" hangingPunct="1">
              <a:lnSpc>
                <a:spcPct val="95000"/>
              </a:lnSpc>
              <a:spcBef>
                <a:spcPct val="0"/>
              </a:spcBef>
              <a:buClr>
                <a:srgbClr val="FFFFFF"/>
              </a:buClr>
              <a:buFontTx/>
              <a:buChar char="•"/>
            </a:pPr>
            <a:r>
              <a:rPr lang="en-US" sz="2400" b="1" smtClean="0">
                <a:solidFill>
                  <a:srgbClr val="FFFFFF"/>
                </a:solidFill>
              </a:rPr>
              <a:t>Concentrated tank units breakthrough main lines of defense and advance deeper into enemy territory, while following mechanized units pursuit and engage defenders preventing them from establishing defensive positions. </a:t>
            </a:r>
            <a:endParaRPr lang="en-US" smtClean="0"/>
          </a:p>
          <a:p>
            <a:pPr lvl="1" indent="-307975" eaLnBrk="1" hangingPunct="1">
              <a:lnSpc>
                <a:spcPct val="95000"/>
              </a:lnSpc>
              <a:spcBef>
                <a:spcPct val="0"/>
              </a:spcBef>
              <a:buClr>
                <a:srgbClr val="FFFF00"/>
              </a:buClr>
              <a:buFontTx/>
              <a:buChar char="•"/>
            </a:pPr>
            <a:r>
              <a:rPr lang="en-US" sz="2400" b="1" smtClean="0">
                <a:solidFill>
                  <a:srgbClr val="FFFF00"/>
                </a:solidFill>
              </a:rPr>
              <a:t>Infantry continues to engage enemy to misinform and keep enemy forces from withdrawing and establishing effective defense</a:t>
            </a:r>
            <a:r>
              <a:rPr lang="en-US" sz="2000" b="1" smtClean="0">
                <a:solidFill>
                  <a:srgbClr val="FFFF00"/>
                </a:solidFill>
              </a:rPr>
              <a:t>.</a:t>
            </a:r>
          </a:p>
        </p:txBody>
      </p:sp>
      <p:pic>
        <p:nvPicPr>
          <p:cNvPr id="56325" name="Picture 5"/>
          <p:cNvPicPr>
            <a:picLocks noChangeAspect="1" noChangeArrowheads="1"/>
          </p:cNvPicPr>
          <p:nvPr/>
        </p:nvPicPr>
        <p:blipFill>
          <a:blip r:embed="rId3" cstate="print"/>
          <a:srcRect/>
          <a:stretch>
            <a:fillRect/>
          </a:stretch>
        </p:blipFill>
        <p:spPr bwMode="auto">
          <a:xfrm>
            <a:off x="8001000" y="304800"/>
            <a:ext cx="838200" cy="839788"/>
          </a:xfrm>
          <a:prstGeom prst="rect">
            <a:avLst/>
          </a:prstGeom>
          <a:noFill/>
          <a:ln w="9525">
            <a:noFill/>
            <a:miter lim="800000"/>
            <a:headEnd/>
            <a:tailEnd/>
          </a:ln>
        </p:spPr>
      </p:pic>
      <p:pic>
        <p:nvPicPr>
          <p:cNvPr id="56326" name="Picture 6"/>
          <p:cNvPicPr>
            <a:picLocks noChangeAspect="1" noChangeArrowheads="1"/>
          </p:cNvPicPr>
          <p:nvPr/>
        </p:nvPicPr>
        <p:blipFill>
          <a:blip r:embed="rId4" cstate="print"/>
          <a:srcRect/>
          <a:stretch>
            <a:fillRect/>
          </a:stretch>
        </p:blipFill>
        <p:spPr bwMode="auto">
          <a:xfrm>
            <a:off x="457200" y="304800"/>
            <a:ext cx="838200" cy="83978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subTitle" idx="1"/>
          </p:nvPr>
        </p:nvSpPr>
        <p:spPr>
          <a:xfrm>
            <a:off x="496888" y="882650"/>
            <a:ext cx="8150225" cy="5199063"/>
          </a:xfrm>
        </p:spPr>
        <p:txBody>
          <a:bodyPr lIns="0" tIns="0" rIns="0" bIns="0"/>
          <a:lstStyle/>
          <a:p>
            <a:pPr lvl="1" indent="-307975" eaLnBrk="1" hangingPunct="1">
              <a:lnSpc>
                <a:spcPct val="95000"/>
              </a:lnSpc>
              <a:spcBef>
                <a:spcPct val="0"/>
              </a:spcBef>
              <a:buClr>
                <a:srgbClr val="FFFFFF"/>
              </a:buClr>
              <a:buFontTx/>
              <a:buChar char="•"/>
            </a:pPr>
            <a:r>
              <a:rPr lang="en-US" sz="2900" b="1" smtClean="0">
                <a:solidFill>
                  <a:srgbClr val="FFFFFF"/>
                </a:solidFill>
              </a:rPr>
              <a:t>Infantry and other support units attack enemy flanks in order to link up with other groups to complete the attack and eventually encircle the enemy and/or capture strategic position.</a:t>
            </a:r>
            <a:endParaRPr lang="en-US" smtClean="0"/>
          </a:p>
          <a:p>
            <a:pPr lvl="1" indent="-307975" eaLnBrk="1" hangingPunct="1">
              <a:lnSpc>
                <a:spcPct val="95000"/>
              </a:lnSpc>
              <a:spcBef>
                <a:spcPct val="0"/>
              </a:spcBef>
              <a:buClr>
                <a:srgbClr val="FFFF00"/>
              </a:buClr>
              <a:buFontTx/>
              <a:buChar char="•"/>
            </a:pPr>
            <a:r>
              <a:rPr lang="en-US" sz="2900" b="1" smtClean="0">
                <a:solidFill>
                  <a:srgbClr val="FFFF00"/>
                </a:solidFill>
              </a:rPr>
              <a:t>Mechanized groups spearhead deeper into the enemy territory outflanking the enemy positions and paralyzing the rear preventing withdrawing troops and defenders from establishing effective defensive positions.</a:t>
            </a:r>
            <a:r>
              <a:rPr lang="en-US" sz="2600" b="1" smtClean="0">
                <a:solidFill>
                  <a:srgbClr val="FFFFFF"/>
                </a:solidFill>
              </a:rPr>
              <a:t> </a:t>
            </a:r>
            <a:endParaRPr lang="en-US" smtClean="0"/>
          </a:p>
          <a:p>
            <a:pPr lvl="1" indent="-307975" eaLnBrk="1" hangingPunct="1">
              <a:lnSpc>
                <a:spcPct val="95000"/>
              </a:lnSpc>
              <a:spcBef>
                <a:spcPct val="0"/>
              </a:spcBef>
              <a:buClr>
                <a:srgbClr val="FF0000"/>
              </a:buClr>
              <a:buFontTx/>
              <a:buChar char="•"/>
            </a:pPr>
            <a:r>
              <a:rPr lang="en-US" sz="3200" b="1" smtClean="0">
                <a:solidFill>
                  <a:srgbClr val="FF0000"/>
                </a:solidFill>
                <a:latin typeface="Trebuchet MS" pitchFamily="34" charset="0"/>
              </a:rPr>
              <a:t>Main force links up with other units encircling and cutting off and killing the enemy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sp>
        <p:nvSpPr>
          <p:cNvPr id="58371" name="Rectangle 3"/>
          <p:cNvSpPr>
            <a:spLocks noGrp="1" noChangeArrowheads="1"/>
          </p:cNvSpPr>
          <p:nvPr>
            <p:ph type="body" idx="1"/>
          </p:nvPr>
        </p:nvSpPr>
        <p:spPr/>
        <p:txBody>
          <a:bodyPr/>
          <a:lstStyle/>
          <a:p>
            <a:pPr eaLnBrk="1" hangingPunct="1"/>
            <a:endParaRPr lang="en-US" smtClean="0"/>
          </a:p>
        </p:txBody>
      </p:sp>
      <p:pic>
        <p:nvPicPr>
          <p:cNvPr id="58372" name="Picture 9" descr="wwii_combat_europ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Nazi war criminal Hermann Goering w. headphones, next to 3 Amer. MPs, as he stands amongst rows of codefendants in prisoners' dock while trying to deliver a speech before pleading not guilty in front of a International Military Tribunal at the Nuremberg .trials"/>
          <p:cNvPicPr>
            <a:picLocks noChangeAspect="1" noChangeArrowheads="1"/>
          </p:cNvPicPr>
          <p:nvPr/>
        </p:nvPicPr>
        <p:blipFill>
          <a:blip r:embed="rId2" cstate="print"/>
          <a:srcRect/>
          <a:stretch>
            <a:fillRect/>
          </a:stretch>
        </p:blipFill>
        <p:spPr bwMode="auto">
          <a:xfrm>
            <a:off x="0" y="381000"/>
            <a:ext cx="9144000" cy="6170613"/>
          </a:xfrm>
          <a:prstGeom prst="rect">
            <a:avLst/>
          </a:prstGeom>
          <a:noFill/>
          <a:ln w="9525">
            <a:noFill/>
            <a:miter lim="800000"/>
            <a:headEnd/>
            <a:tailEnd/>
          </a:ln>
        </p:spPr>
      </p:pic>
      <p:sp>
        <p:nvSpPr>
          <p:cNvPr id="59395" name="Rectangle 6"/>
          <p:cNvSpPr>
            <a:spLocks noChangeArrowheads="1"/>
          </p:cNvSpPr>
          <p:nvPr/>
        </p:nvSpPr>
        <p:spPr bwMode="auto">
          <a:xfrm>
            <a:off x="0" y="0"/>
            <a:ext cx="9144000" cy="6858000"/>
          </a:xfrm>
          <a:prstGeom prst="rect">
            <a:avLst/>
          </a:prstGeom>
          <a:solidFill>
            <a:schemeClr val="tx1">
              <a:alpha val="59999"/>
            </a:schemeClr>
          </a:solidFill>
          <a:ln w="9525">
            <a:solidFill>
              <a:schemeClr val="tx1"/>
            </a:solidFill>
            <a:miter lim="800000"/>
            <a:headEnd/>
            <a:tailEnd/>
          </a:ln>
        </p:spPr>
        <p:txBody>
          <a:bodyPr wrap="none" anchor="ctr"/>
          <a:lstStyle/>
          <a:p>
            <a:endParaRPr lang="en-US"/>
          </a:p>
        </p:txBody>
      </p:sp>
      <p:sp>
        <p:nvSpPr>
          <p:cNvPr id="12290" name="Rectangle 2"/>
          <p:cNvSpPr>
            <a:spLocks noGrp="1" noChangeArrowheads="1"/>
          </p:cNvSpPr>
          <p:nvPr>
            <p:ph type="title"/>
          </p:nvPr>
        </p:nvSpPr>
        <p:spPr/>
        <p:txBody>
          <a:bodyPr/>
          <a:lstStyle/>
          <a:p>
            <a:pPr eaLnBrk="1" hangingPunct="1">
              <a:defRPr/>
            </a:pPr>
            <a:r>
              <a:rPr lang="en-US" dirty="0">
                <a:solidFill>
                  <a:schemeClr val="accent5">
                    <a:lumMod val="20000"/>
                    <a:lumOff val="80000"/>
                  </a:schemeClr>
                </a:solidFill>
              </a:rPr>
              <a:t>How did WWII end in Europe?</a:t>
            </a:r>
          </a:p>
        </p:txBody>
      </p:sp>
      <p:sp>
        <p:nvSpPr>
          <p:cNvPr id="12291" name="Rectangle 3"/>
          <p:cNvSpPr>
            <a:spLocks noGrp="1" noChangeArrowheads="1"/>
          </p:cNvSpPr>
          <p:nvPr>
            <p:ph type="body" idx="1"/>
          </p:nvPr>
        </p:nvSpPr>
        <p:spPr/>
        <p:txBody>
          <a:bodyPr/>
          <a:lstStyle/>
          <a:p>
            <a:pPr eaLnBrk="1" hangingPunct="1">
              <a:defRPr/>
            </a:pPr>
            <a:r>
              <a:rPr lang="en-US" dirty="0">
                <a:solidFill>
                  <a:schemeClr val="accent5">
                    <a:lumMod val="20000"/>
                    <a:lumOff val="80000"/>
                  </a:schemeClr>
                </a:solidFill>
              </a:rPr>
              <a:t>Operation Overlord- Allied invasion of France.  Also called D-Day.</a:t>
            </a:r>
          </a:p>
          <a:p>
            <a:pPr lvl="1" eaLnBrk="1" hangingPunct="1">
              <a:defRPr/>
            </a:pPr>
            <a:r>
              <a:rPr lang="en-US" dirty="0">
                <a:solidFill>
                  <a:schemeClr val="accent5">
                    <a:lumMod val="20000"/>
                    <a:lumOff val="80000"/>
                  </a:schemeClr>
                </a:solidFill>
              </a:rPr>
              <a:t>Within a month 1 million Allied troops were stationed in Europe.  </a:t>
            </a:r>
          </a:p>
          <a:p>
            <a:pPr lvl="1" eaLnBrk="1" hangingPunct="1">
              <a:defRPr/>
            </a:pPr>
            <a:r>
              <a:rPr lang="en-US" dirty="0">
                <a:solidFill>
                  <a:schemeClr val="accent5">
                    <a:lumMod val="20000"/>
                    <a:lumOff val="80000"/>
                  </a:schemeClr>
                </a:solidFill>
              </a:rPr>
              <a:t>Germany is surrounded with the USSR to the east</a:t>
            </a:r>
          </a:p>
          <a:p>
            <a:pPr eaLnBrk="1" hangingPunct="1">
              <a:defRPr/>
            </a:pPr>
            <a:r>
              <a:rPr lang="en-US" dirty="0">
                <a:solidFill>
                  <a:schemeClr val="accent5">
                    <a:lumMod val="20000"/>
                    <a:lumOff val="80000"/>
                  </a:schemeClr>
                </a:solidFill>
              </a:rPr>
              <a:t>Germany surrenders in 1945 after Hitler commits suicide.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02%20-%20D-Day%20map"/>
          <p:cNvPicPr>
            <a:picLocks noChangeAspect="1" noChangeArrowheads="1"/>
          </p:cNvPicPr>
          <p:nvPr/>
        </p:nvPicPr>
        <p:blipFill>
          <a:blip r:embed="rId2" cstate="print"/>
          <a:srcRect/>
          <a:stretch>
            <a:fillRect/>
          </a:stretch>
        </p:blipFill>
        <p:spPr bwMode="auto">
          <a:xfrm>
            <a:off x="381000" y="0"/>
            <a:ext cx="9144000" cy="6858000"/>
          </a:xfrm>
          <a:prstGeom prst="rect">
            <a:avLst/>
          </a:prstGeom>
          <a:noFill/>
          <a:ln w="9525">
            <a:noFill/>
            <a:miter lim="800000"/>
            <a:headEnd/>
            <a:tailEnd/>
          </a:ln>
        </p:spPr>
      </p:pic>
      <p:sp>
        <p:nvSpPr>
          <p:cNvPr id="60419" name="TextBox 3"/>
          <p:cNvSpPr txBox="1">
            <a:spLocks noChangeArrowheads="1"/>
          </p:cNvSpPr>
          <p:nvPr/>
        </p:nvSpPr>
        <p:spPr bwMode="auto">
          <a:xfrm>
            <a:off x="990600" y="5715000"/>
            <a:ext cx="3124200" cy="830263"/>
          </a:xfrm>
          <a:prstGeom prst="rect">
            <a:avLst/>
          </a:prstGeom>
          <a:noFill/>
          <a:ln w="9525">
            <a:noFill/>
            <a:miter lim="800000"/>
            <a:headEnd/>
            <a:tailEnd/>
          </a:ln>
        </p:spPr>
        <p:txBody>
          <a:bodyPr>
            <a:spAutoFit/>
          </a:bodyPr>
          <a:lstStyle/>
          <a:p>
            <a:r>
              <a:rPr lang="en-US" sz="4800">
                <a:solidFill>
                  <a:srgbClr val="C00000"/>
                </a:solidFill>
              </a:rPr>
              <a:t>D Day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7" descr="D_DayImage1"/>
          <p:cNvPicPr>
            <a:picLocks noChangeAspect="1" noChangeArrowheads="1"/>
          </p:cNvPicPr>
          <p:nvPr/>
        </p:nvPicPr>
        <p:blipFill>
          <a:blip r:embed="rId2" cstate="print"/>
          <a:srcRect/>
          <a:stretch>
            <a:fillRect/>
          </a:stretch>
        </p:blipFill>
        <p:spPr bwMode="auto">
          <a:xfrm>
            <a:off x="0" y="381000"/>
            <a:ext cx="9144000" cy="6015038"/>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NormandySupply"/>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nuremberg-trials"/>
          <p:cNvPicPr>
            <a:picLocks noChangeAspect="1" noChangeArrowheads="1"/>
          </p:cNvPicPr>
          <p:nvPr/>
        </p:nvPicPr>
        <p:blipFill>
          <a:blip r:embed="rId2" cstate="print">
            <a:lum bright="38000" contrast="-70000"/>
          </a:blip>
          <a:srcRect/>
          <a:stretch>
            <a:fillRect/>
          </a:stretch>
        </p:blipFill>
        <p:spPr bwMode="auto">
          <a:xfrm>
            <a:off x="0" y="0"/>
            <a:ext cx="9144000" cy="6831013"/>
          </a:xfrm>
          <a:prstGeom prst="rect">
            <a:avLst/>
          </a:prstGeom>
          <a:noFill/>
          <a:ln w="9525">
            <a:noFill/>
            <a:miter lim="800000"/>
            <a:headEnd/>
            <a:tailEnd/>
          </a:ln>
        </p:spPr>
      </p:pic>
      <p:sp>
        <p:nvSpPr>
          <p:cNvPr id="53250" name="Rectangle 2"/>
          <p:cNvSpPr>
            <a:spLocks noGrp="1" noChangeArrowheads="1"/>
          </p:cNvSpPr>
          <p:nvPr>
            <p:ph type="title"/>
          </p:nvPr>
        </p:nvSpPr>
        <p:spPr/>
        <p:txBody>
          <a:bodyPr/>
          <a:lstStyle/>
          <a:p>
            <a:pPr eaLnBrk="1" hangingPunct="1">
              <a:defRPr/>
            </a:pPr>
            <a:r>
              <a:rPr lang="en-US" dirty="0">
                <a:solidFill>
                  <a:schemeClr val="accent3">
                    <a:lumMod val="20000"/>
                    <a:lumOff val="80000"/>
                  </a:schemeClr>
                </a:solidFill>
              </a:rPr>
              <a:t>How did WWII end in Europe?</a:t>
            </a:r>
          </a:p>
        </p:txBody>
      </p:sp>
      <p:sp>
        <p:nvSpPr>
          <p:cNvPr id="53251" name="Rectangle 3"/>
          <p:cNvSpPr>
            <a:spLocks noGrp="1" noChangeArrowheads="1"/>
          </p:cNvSpPr>
          <p:nvPr>
            <p:ph type="body" idx="1"/>
          </p:nvPr>
        </p:nvSpPr>
        <p:spPr/>
        <p:txBody>
          <a:bodyPr/>
          <a:lstStyle/>
          <a:p>
            <a:pPr eaLnBrk="1" hangingPunct="1"/>
            <a:r>
              <a:rPr lang="en-US" smtClean="0"/>
              <a:t>V-E Day (Victory in Europe) May 8, 1945</a:t>
            </a:r>
          </a:p>
          <a:p>
            <a:pPr eaLnBrk="1" hangingPunct="1"/>
            <a:r>
              <a:rPr lang="en-US" smtClean="0"/>
              <a:t>Allies</a:t>
            </a:r>
            <a:r>
              <a:rPr lang="en-US" smtClean="0">
                <a:solidFill>
                  <a:schemeClr val="bg1"/>
                </a:solidFill>
              </a:rPr>
              <a:t> </a:t>
            </a:r>
            <a:r>
              <a:rPr lang="en-US" smtClean="0"/>
              <a:t>divide Germany up between them. </a:t>
            </a:r>
          </a:p>
          <a:p>
            <a:pPr lvl="1" eaLnBrk="1" hangingPunct="1"/>
            <a:r>
              <a:rPr lang="en-US" smtClean="0"/>
              <a:t>This helps start the Cold War. </a:t>
            </a:r>
          </a:p>
          <a:p>
            <a:pPr eaLnBrk="1" hangingPunct="1"/>
            <a:r>
              <a:rPr lang="en-US" smtClean="0"/>
              <a:t>Trials are held in Germany (and Japan) to try the people responsible for the war.</a:t>
            </a:r>
          </a:p>
          <a:p>
            <a:pPr lvl="1" eaLnBrk="1" hangingPunct="1"/>
            <a:r>
              <a:rPr lang="en-US" smtClean="0"/>
              <a:t>Many are executed and jailed for war crimes.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linds(horizontal)">
                                      <p:cBhvr>
                                        <p:cTn id="12" dur="500"/>
                                        <p:tgtEl>
                                          <p:spTgt spid="53251">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15" dur="500"/>
                                        <p:tgtEl>
                                          <p:spTgt spid="532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3251">
                                            <p:txEl>
                                              <p:pRg st="3" end="3"/>
                                            </p:txEl>
                                          </p:spTgt>
                                        </p:tgtEl>
                                        <p:attrNameLst>
                                          <p:attrName>style.visibility</p:attrName>
                                        </p:attrNameLst>
                                      </p:cBhvr>
                                      <p:to>
                                        <p:strVal val="visible"/>
                                      </p:to>
                                    </p:set>
                                    <p:animEffect transition="in" filter="blinds(horizontal)">
                                      <p:cBhvr>
                                        <p:cTn id="20" dur="500"/>
                                        <p:tgtEl>
                                          <p:spTgt spid="53251">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animEffect transition="in" filter="blinds(horizontal)">
                                      <p:cBhvr>
                                        <p:cTn id="23"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48larg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4515" name="Rectangle 6"/>
          <p:cNvSpPr>
            <a:spLocks noChangeArrowheads="1"/>
          </p:cNvSpPr>
          <p:nvPr/>
        </p:nvSpPr>
        <p:spPr bwMode="auto">
          <a:xfrm>
            <a:off x="0" y="0"/>
            <a:ext cx="9144000" cy="6858000"/>
          </a:xfrm>
          <a:prstGeom prst="rect">
            <a:avLst/>
          </a:prstGeom>
          <a:solidFill>
            <a:schemeClr val="bg1">
              <a:alpha val="59999"/>
            </a:schemeClr>
          </a:solidFill>
          <a:ln w="9525">
            <a:solidFill>
              <a:schemeClr val="tx1"/>
            </a:solidFill>
            <a:miter lim="800000"/>
            <a:headEnd/>
            <a:tailEnd/>
          </a:ln>
        </p:spPr>
        <p:txBody>
          <a:bodyPr wrap="none" anchor="ctr"/>
          <a:lstStyle/>
          <a:p>
            <a:endParaRPr lang="en-US"/>
          </a:p>
        </p:txBody>
      </p:sp>
      <p:sp>
        <p:nvSpPr>
          <p:cNvPr id="16386" name="Rectangle 2"/>
          <p:cNvSpPr>
            <a:spLocks noGrp="1" noChangeArrowheads="1"/>
          </p:cNvSpPr>
          <p:nvPr>
            <p:ph type="title"/>
          </p:nvPr>
        </p:nvSpPr>
        <p:spPr/>
        <p:txBody>
          <a:bodyPr/>
          <a:lstStyle/>
          <a:p>
            <a:pPr eaLnBrk="1" hangingPunct="1">
              <a:defRPr/>
            </a:pPr>
            <a:r>
              <a:rPr lang="en-US" dirty="0">
                <a:solidFill>
                  <a:schemeClr val="accent3">
                    <a:lumMod val="20000"/>
                    <a:lumOff val="80000"/>
                  </a:schemeClr>
                </a:solidFill>
              </a:rPr>
              <a:t>What was the Holocaust? </a:t>
            </a:r>
          </a:p>
        </p:txBody>
      </p:sp>
      <p:sp>
        <p:nvSpPr>
          <p:cNvPr id="16387" name="Rectangle 3"/>
          <p:cNvSpPr>
            <a:spLocks noGrp="1" noChangeArrowheads="1"/>
          </p:cNvSpPr>
          <p:nvPr>
            <p:ph type="body" idx="1"/>
          </p:nvPr>
        </p:nvSpPr>
        <p:spPr/>
        <p:txBody>
          <a:bodyPr/>
          <a:lstStyle/>
          <a:p>
            <a:pPr eaLnBrk="1" hangingPunct="1">
              <a:defRPr/>
            </a:pPr>
            <a:r>
              <a:rPr lang="en-US" sz="2800" dirty="0">
                <a:solidFill>
                  <a:schemeClr val="accent3">
                    <a:lumMod val="20000"/>
                    <a:lumOff val="80000"/>
                  </a:schemeClr>
                </a:solidFill>
              </a:rPr>
              <a:t>Nazi plan to kill all Jews.</a:t>
            </a:r>
          </a:p>
          <a:p>
            <a:pPr eaLnBrk="1" hangingPunct="1">
              <a:defRPr/>
            </a:pPr>
            <a:r>
              <a:rPr lang="en-US" sz="2800" dirty="0">
                <a:solidFill>
                  <a:schemeClr val="accent3">
                    <a:lumMod val="20000"/>
                    <a:lumOff val="80000"/>
                  </a:schemeClr>
                </a:solidFill>
              </a:rPr>
              <a:t>Why? Hitler’s provided a to Germany’s problems</a:t>
            </a:r>
          </a:p>
          <a:p>
            <a:pPr eaLnBrk="1" hangingPunct="1">
              <a:defRPr/>
            </a:pPr>
            <a:r>
              <a:rPr lang="en-US" sz="2800" dirty="0">
                <a:solidFill>
                  <a:schemeClr val="accent3">
                    <a:lumMod val="20000"/>
                    <a:lumOff val="80000"/>
                  </a:schemeClr>
                </a:solidFill>
              </a:rPr>
              <a:t>6 million Jews murdered in camps in Europe. </a:t>
            </a:r>
          </a:p>
          <a:p>
            <a:pPr eaLnBrk="1" hangingPunct="1">
              <a:defRPr/>
            </a:pPr>
            <a:r>
              <a:rPr lang="en-US" sz="2800" dirty="0">
                <a:solidFill>
                  <a:schemeClr val="accent3">
                    <a:lumMod val="20000"/>
                    <a:lumOff val="80000"/>
                  </a:schemeClr>
                </a:solidFill>
              </a:rPr>
              <a:t>5 million others (</a:t>
            </a:r>
            <a:r>
              <a:rPr lang="en-US" sz="2400" dirty="0">
                <a:solidFill>
                  <a:schemeClr val="accent3">
                    <a:lumMod val="20000"/>
                    <a:lumOff val="80000"/>
                  </a:schemeClr>
                </a:solidFill>
              </a:rPr>
              <a:t>gypsies, mentally ill, homosexuals) </a:t>
            </a:r>
          </a:p>
          <a:p>
            <a:pPr eaLnBrk="1" hangingPunct="1">
              <a:defRPr/>
            </a:pPr>
            <a:r>
              <a:rPr lang="en-US" sz="2800" dirty="0">
                <a:solidFill>
                  <a:schemeClr val="accent3">
                    <a:lumMod val="20000"/>
                    <a:lumOff val="80000"/>
                  </a:schemeClr>
                </a:solidFill>
              </a:rPr>
              <a:t>Total of 11 million exterminated </a:t>
            </a:r>
          </a:p>
          <a:p>
            <a:pPr eaLnBrk="1" hangingPunct="1">
              <a:defRPr/>
            </a:pPr>
            <a:r>
              <a:rPr lang="en-US" sz="2800" dirty="0">
                <a:solidFill>
                  <a:schemeClr val="accent3">
                    <a:lumMod val="20000"/>
                    <a:lumOff val="80000"/>
                  </a:schemeClr>
                </a:solidFill>
              </a:rPr>
              <a:t>What is genocide? </a:t>
            </a:r>
          </a:p>
          <a:p>
            <a:pPr eaLnBrk="1" hangingPunct="1">
              <a:defRPr/>
            </a:pPr>
            <a:r>
              <a:rPr lang="en-US" sz="2800" dirty="0">
                <a:solidFill>
                  <a:schemeClr val="accent3">
                    <a:lumMod val="20000"/>
                    <a:lumOff val="80000"/>
                  </a:schemeClr>
                </a:solidFill>
              </a:rPr>
              <a:t>Purposely trying to exterminate an entire group of people (ethnic, religious, racial).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7" dur="500"/>
                                        <p:tgtEl>
                                          <p:spTgt spid="16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32" dur="500"/>
                                        <p:tgtEl>
                                          <p:spTgt spid="163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37"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5"/>
          <p:cNvGrpSpPr>
            <a:grpSpLocks/>
          </p:cNvGrpSpPr>
          <p:nvPr/>
        </p:nvGrpSpPr>
        <p:grpSpPr bwMode="auto">
          <a:xfrm>
            <a:off x="1196975" y="304800"/>
            <a:ext cx="6751638" cy="6248400"/>
            <a:chOff x="0" y="0"/>
            <a:chExt cx="4253" cy="3936"/>
          </a:xfrm>
        </p:grpSpPr>
        <p:sp>
          <p:nvSpPr>
            <p:cNvPr id="11269" name="Rectangle 2"/>
            <p:cNvSpPr>
              <a:spLocks noChangeArrowheads="1"/>
            </p:cNvSpPr>
            <p:nvPr/>
          </p:nvSpPr>
          <p:spPr bwMode="auto">
            <a:xfrm>
              <a:off x="0" y="0"/>
              <a:ext cx="4253" cy="0"/>
            </a:xfrm>
            <a:prstGeom prst="rect">
              <a:avLst/>
            </a:prstGeom>
            <a:noFill/>
            <a:ln w="9525">
              <a:noFill/>
              <a:miter lim="800000"/>
              <a:headEnd/>
              <a:tailEnd/>
            </a:ln>
          </p:spPr>
          <p:txBody>
            <a:bodyPr>
              <a:spAutoFit/>
            </a:bodyPr>
            <a:lstStyle/>
            <a:p>
              <a:endParaRPr lang="en-US"/>
            </a:p>
          </p:txBody>
        </p:sp>
        <p:sp>
          <p:nvSpPr>
            <p:cNvPr id="11270" name="Rectangle 3"/>
            <p:cNvSpPr>
              <a:spLocks noChangeArrowheads="1"/>
            </p:cNvSpPr>
            <p:nvPr/>
          </p:nvSpPr>
          <p:spPr bwMode="auto">
            <a:xfrm>
              <a:off x="0" y="0"/>
              <a:ext cx="4253" cy="3936"/>
            </a:xfrm>
            <a:prstGeom prst="rect">
              <a:avLst/>
            </a:prstGeom>
            <a:noFill/>
            <a:ln w="9525">
              <a:noFill/>
              <a:miter lim="800000"/>
              <a:headEnd/>
              <a:tailEnd/>
            </a:ln>
          </p:spPr>
          <p:txBody>
            <a:bodyPr/>
            <a:lstStyle/>
            <a:p>
              <a:pPr eaLnBrk="1" hangingPunct="1"/>
              <a:r>
                <a:rPr lang="en-US" sz="2400">
                  <a:latin typeface="Times New Roman" pitchFamily="18" charset="0"/>
                </a:rPr>
                <a:t>  </a:t>
              </a:r>
              <a:r>
                <a:rPr lang="en-US" sz="38000">
                  <a:latin typeface="Times New Roman" pitchFamily="18" charset="0"/>
                </a:rPr>
                <a:t> </a:t>
              </a:r>
              <a:r>
                <a:rPr lang="en-US" sz="2400">
                  <a:latin typeface="Times New Roman" pitchFamily="18" charset="0"/>
                </a:rPr>
                <a:t>                                                                                   </a:t>
              </a:r>
            </a:p>
          </p:txBody>
        </p:sp>
      </p:grpSp>
      <p:pic>
        <p:nvPicPr>
          <p:cNvPr id="11267" name="Picture 4" descr="Map of Europe 1914s"/>
          <p:cNvPicPr>
            <a:picLocks noChangeAspect="1" noChangeArrowheads="1"/>
          </p:cNvPicPr>
          <p:nvPr/>
        </p:nvPicPr>
        <p:blipFill>
          <a:blip r:embed="rId3" cstate="print"/>
          <a:srcRect/>
          <a:stretch>
            <a:fillRect/>
          </a:stretch>
        </p:blipFill>
        <p:spPr bwMode="auto">
          <a:xfrm>
            <a:off x="0" y="19050"/>
            <a:ext cx="7924800" cy="6838950"/>
          </a:xfrm>
          <a:prstGeom prst="rect">
            <a:avLst/>
          </a:prstGeom>
          <a:noFill/>
          <a:ln w="9525">
            <a:noFill/>
            <a:miter lim="800000"/>
            <a:headEnd/>
            <a:tailEnd/>
          </a:ln>
        </p:spPr>
      </p:pic>
      <p:sp>
        <p:nvSpPr>
          <p:cNvPr id="11268" name="Text Box 6"/>
          <p:cNvSpPr txBox="1">
            <a:spLocks noChangeArrowheads="1"/>
          </p:cNvSpPr>
          <p:nvPr/>
        </p:nvSpPr>
        <p:spPr bwMode="auto">
          <a:xfrm>
            <a:off x="8153400" y="1981200"/>
            <a:ext cx="990600" cy="1190625"/>
          </a:xfrm>
          <a:prstGeom prst="rect">
            <a:avLst/>
          </a:prstGeom>
          <a:solidFill>
            <a:schemeClr val="hlink"/>
          </a:solidFill>
          <a:ln w="9525">
            <a:noFill/>
            <a:miter lim="800000"/>
            <a:headEnd/>
            <a:tailEnd/>
          </a:ln>
        </p:spPr>
        <p:txBody>
          <a:bodyPr>
            <a:spAutoFit/>
          </a:bodyPr>
          <a:lstStyle/>
          <a:p>
            <a:r>
              <a:rPr lang="en-US"/>
              <a:t>Europe </a:t>
            </a:r>
          </a:p>
          <a:p>
            <a:r>
              <a:rPr lang="en-US"/>
              <a:t>Before </a:t>
            </a:r>
            <a:br>
              <a:rPr lang="en-US"/>
            </a:br>
            <a:r>
              <a:rPr lang="en-US"/>
              <a:t>World War I</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Pix580_p945d_GHI_E"/>
          <p:cNvPicPr>
            <a:picLocks noChangeAspect="1" noChangeArrowheads="1"/>
          </p:cNvPicPr>
          <p:nvPr/>
        </p:nvPicPr>
        <p:blipFill>
          <a:blip r:embed="rId2" cstate="print"/>
          <a:srcRect/>
          <a:stretch>
            <a:fillRect/>
          </a:stretch>
        </p:blipFill>
        <p:spPr bwMode="auto">
          <a:xfrm>
            <a:off x="533400" y="0"/>
            <a:ext cx="8077200"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descr="big_o_1"/>
          <p:cNvPicPr>
            <a:picLocks noChangeAspect="1" noChangeArrowheads="1"/>
          </p:cNvPicPr>
          <p:nvPr/>
        </p:nvPicPr>
        <p:blipFill>
          <a:blip r:embed="rId2" cstate="print"/>
          <a:srcRect/>
          <a:stretch>
            <a:fillRect/>
          </a:stretch>
        </p:blipFill>
        <p:spPr bwMode="auto">
          <a:xfrm>
            <a:off x="0" y="0"/>
            <a:ext cx="9144000" cy="6850063"/>
          </a:xfrm>
          <a:prstGeom prst="rect">
            <a:avLst/>
          </a:prstGeom>
          <a:noFill/>
          <a:ln w="9525">
            <a:noFill/>
            <a:miter lim="800000"/>
            <a:headEnd/>
            <a:tailEnd/>
          </a:ln>
        </p:spPr>
      </p:pic>
      <p:sp>
        <p:nvSpPr>
          <p:cNvPr id="66563" name="Rectangle 6"/>
          <p:cNvSpPr>
            <a:spLocks noChangeArrowheads="1"/>
          </p:cNvSpPr>
          <p:nvPr/>
        </p:nvSpPr>
        <p:spPr bwMode="auto">
          <a:xfrm>
            <a:off x="0" y="0"/>
            <a:ext cx="9144000" cy="6858000"/>
          </a:xfrm>
          <a:prstGeom prst="rect">
            <a:avLst/>
          </a:prstGeom>
          <a:solidFill>
            <a:schemeClr val="bg1">
              <a:alpha val="63921"/>
            </a:schemeClr>
          </a:solidFill>
          <a:ln w="9525">
            <a:solidFill>
              <a:schemeClr val="tx1"/>
            </a:solidFill>
            <a:miter lim="800000"/>
            <a:headEnd/>
            <a:tailEnd/>
          </a:ln>
        </p:spPr>
        <p:txBody>
          <a:bodyPr wrap="none" anchor="ctr"/>
          <a:lstStyle/>
          <a:p>
            <a:endParaRPr lang="en-US"/>
          </a:p>
        </p:txBody>
      </p:sp>
      <p:sp>
        <p:nvSpPr>
          <p:cNvPr id="11266" name="Rectangle 2"/>
          <p:cNvSpPr>
            <a:spLocks noGrp="1" noChangeArrowheads="1"/>
          </p:cNvSpPr>
          <p:nvPr>
            <p:ph type="title"/>
          </p:nvPr>
        </p:nvSpPr>
        <p:spPr/>
        <p:txBody>
          <a:bodyPr/>
          <a:lstStyle/>
          <a:p>
            <a:pPr eaLnBrk="1" hangingPunct="1">
              <a:defRPr/>
            </a:pPr>
            <a:r>
              <a:rPr lang="en-US" dirty="0">
                <a:solidFill>
                  <a:schemeClr val="accent5">
                    <a:lumMod val="20000"/>
                    <a:lumOff val="80000"/>
                  </a:schemeClr>
                </a:solidFill>
              </a:rPr>
              <a:t>What about the Pacific War</a:t>
            </a:r>
            <a:r>
              <a:rPr lang="en-US" dirty="0"/>
              <a:t>?</a:t>
            </a:r>
          </a:p>
        </p:txBody>
      </p:sp>
      <p:sp>
        <p:nvSpPr>
          <p:cNvPr id="11267" name="Rectangle 3"/>
          <p:cNvSpPr>
            <a:spLocks noGrp="1" noChangeArrowheads="1"/>
          </p:cNvSpPr>
          <p:nvPr>
            <p:ph type="body" idx="1"/>
          </p:nvPr>
        </p:nvSpPr>
        <p:spPr/>
        <p:txBody>
          <a:bodyPr/>
          <a:lstStyle/>
          <a:p>
            <a:pPr eaLnBrk="1" hangingPunct="1">
              <a:defRPr/>
            </a:pPr>
            <a:r>
              <a:rPr lang="en-US" dirty="0">
                <a:solidFill>
                  <a:schemeClr val="accent5">
                    <a:lumMod val="20000"/>
                    <a:lumOff val="80000"/>
                  </a:schemeClr>
                </a:solidFill>
              </a:rPr>
              <a:t>The US (mostly) fought the Japanese.</a:t>
            </a:r>
          </a:p>
          <a:p>
            <a:pPr eaLnBrk="1" hangingPunct="1">
              <a:defRPr/>
            </a:pPr>
            <a:r>
              <a:rPr lang="en-US" dirty="0">
                <a:solidFill>
                  <a:schemeClr val="accent5">
                    <a:lumMod val="20000"/>
                    <a:lumOff val="80000"/>
                  </a:schemeClr>
                </a:solidFill>
              </a:rPr>
              <a:t>December 7, 1941 Japan bombed Pearl Harbor in Hawaii to sink US ships there. </a:t>
            </a:r>
          </a:p>
          <a:p>
            <a:pPr lvl="1" eaLnBrk="1" hangingPunct="1">
              <a:defRPr/>
            </a:pPr>
            <a:r>
              <a:rPr lang="en-US" dirty="0">
                <a:solidFill>
                  <a:schemeClr val="accent5">
                    <a:lumMod val="20000"/>
                    <a:lumOff val="80000"/>
                  </a:schemeClr>
                </a:solidFill>
              </a:rPr>
              <a:t>Two hours = most US navy destroyed and 2,000 sailors killed</a:t>
            </a:r>
          </a:p>
          <a:p>
            <a:pPr eaLnBrk="1" hangingPunct="1">
              <a:defRPr/>
            </a:pPr>
            <a:r>
              <a:rPr lang="en-US" dirty="0">
                <a:solidFill>
                  <a:schemeClr val="accent5">
                    <a:lumMod val="20000"/>
                    <a:lumOff val="80000"/>
                  </a:schemeClr>
                </a:solidFill>
              </a:rPr>
              <a:t>Japan surrenders after US drops atomic bombs on Hiroshima and Nagasaki.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5" dur="500"/>
                                        <p:tgtEl>
                                          <p:spTgt spid="112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0"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HIDEKI TOJO</a:t>
            </a:r>
          </a:p>
        </p:txBody>
      </p:sp>
      <p:sp>
        <p:nvSpPr>
          <p:cNvPr id="7171" name="Rectangle 3"/>
          <p:cNvSpPr>
            <a:spLocks noGrp="1" noChangeArrowheads="1"/>
          </p:cNvSpPr>
          <p:nvPr>
            <p:ph type="body" sz="half" idx="1"/>
          </p:nvPr>
        </p:nvSpPr>
        <p:spPr/>
        <p:txBody>
          <a:bodyPr/>
          <a:lstStyle/>
          <a:p>
            <a:pPr eaLnBrk="1" hangingPunct="1"/>
            <a:r>
              <a:rPr lang="en-US" sz="2400" smtClean="0"/>
              <a:t>Militant Japanese general</a:t>
            </a:r>
          </a:p>
          <a:p>
            <a:pPr eaLnBrk="1" hangingPunct="1"/>
            <a:r>
              <a:rPr lang="en-US" sz="2400" smtClean="0"/>
              <a:t>Took control of Japan in 1941</a:t>
            </a:r>
          </a:p>
          <a:p>
            <a:pPr eaLnBrk="1" hangingPunct="1"/>
            <a:r>
              <a:rPr lang="en-US" sz="2400" smtClean="0"/>
              <a:t>Pushed for vast colonial empire stretching from China to Thailand</a:t>
            </a:r>
          </a:p>
          <a:p>
            <a:pPr eaLnBrk="1" hangingPunct="1"/>
            <a:r>
              <a:rPr lang="en-US" sz="2400" smtClean="0"/>
              <a:t>Organized attack on Pearl Harbor</a:t>
            </a:r>
          </a:p>
        </p:txBody>
      </p:sp>
      <p:pic>
        <p:nvPicPr>
          <p:cNvPr id="67588" name="Picture 6"/>
          <p:cNvPicPr>
            <a:picLocks noGrp="1" noChangeAspect="1" noChangeArrowheads="1"/>
          </p:cNvPicPr>
          <p:nvPr>
            <p:ph type="clipArt" sz="half" idx="2"/>
          </p:nvPr>
        </p:nvPicPr>
        <p:blipFill>
          <a:blip r:embed="rId3" cstate="print"/>
          <a:srcRect/>
          <a:stretch>
            <a:fillRect/>
          </a:stretch>
        </p:blipFill>
        <p:spPr>
          <a:xfrm>
            <a:off x="5849938" y="1981200"/>
            <a:ext cx="2549525"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p:nvPr>
        </p:nvSpPr>
        <p:spPr/>
        <p:txBody>
          <a:bodyPr/>
          <a:lstStyle/>
          <a:p>
            <a:pPr eaLnBrk="1" hangingPunct="1"/>
            <a:endParaRPr lang="en-US" smtClean="0"/>
          </a:p>
        </p:txBody>
      </p:sp>
      <p:pic>
        <p:nvPicPr>
          <p:cNvPr id="68611" name="Picture 6" descr="pearl-harbor2a"/>
          <p:cNvPicPr>
            <a:picLocks noChangeAspect="1" noChangeArrowheads="1"/>
          </p:cNvPicPr>
          <p:nvPr/>
        </p:nvPicPr>
        <p:blipFill>
          <a:blip r:embed="rId2" cstate="print"/>
          <a:srcRect/>
          <a:stretch>
            <a:fillRect/>
          </a:stretch>
        </p:blipFill>
        <p:spPr bwMode="auto">
          <a:xfrm>
            <a:off x="228600" y="9525"/>
            <a:ext cx="8686800" cy="684847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pearl-harbor1941"/>
          <p:cNvPicPr>
            <a:picLocks noChangeAspect="1" noChangeArrowheads="1"/>
          </p:cNvPicPr>
          <p:nvPr/>
        </p:nvPicPr>
        <p:blipFill>
          <a:blip r:embed="rId2" cstate="print"/>
          <a:srcRect/>
          <a:stretch>
            <a:fillRect/>
          </a:stretch>
        </p:blipFill>
        <p:spPr bwMode="auto">
          <a:xfrm>
            <a:off x="304800" y="6350"/>
            <a:ext cx="8534400" cy="685165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cstate="print"/>
          <a:srcRect/>
          <a:stretch>
            <a:fillRect/>
          </a:stretch>
        </p:blipFill>
        <p:spPr bwMode="auto">
          <a:xfrm>
            <a:off x="2343150" y="247650"/>
            <a:ext cx="4457700" cy="1190625"/>
          </a:xfrm>
          <a:prstGeom prst="rect">
            <a:avLst/>
          </a:prstGeom>
          <a:noFill/>
          <a:ln w="9525">
            <a:noFill/>
            <a:miter lim="800000"/>
            <a:headEnd/>
            <a:tailEnd/>
          </a:ln>
        </p:spPr>
      </p:pic>
      <p:sp>
        <p:nvSpPr>
          <p:cNvPr id="70659" name="Rectangle 1"/>
          <p:cNvSpPr>
            <a:spLocks noGrp="1" noChangeArrowheads="1"/>
          </p:cNvSpPr>
          <p:nvPr>
            <p:ph type="ctrTitle"/>
          </p:nvPr>
        </p:nvSpPr>
        <p:spPr>
          <a:xfrm>
            <a:off x="2422525" y="338138"/>
            <a:ext cx="4300538" cy="1014412"/>
          </a:xfrm>
        </p:spPr>
        <p:txBody>
          <a:bodyPr lIns="0" tIns="0" rIns="0" bIns="0"/>
          <a:lstStyle/>
          <a:p>
            <a:pPr eaLnBrk="1" hangingPunct="1">
              <a:lnSpc>
                <a:spcPct val="95000"/>
              </a:lnSpc>
            </a:pPr>
            <a:r>
              <a:rPr lang="en-US" sz="4400" b="1" smtClean="0">
                <a:solidFill>
                  <a:srgbClr val="000000"/>
                </a:solidFill>
                <a:latin typeface="Arial" charset="0"/>
              </a:rPr>
              <a:t>Imperial Japan</a:t>
            </a:r>
          </a:p>
        </p:txBody>
      </p:sp>
      <p:sp>
        <p:nvSpPr>
          <p:cNvPr id="70660" name="Rectangle 2"/>
          <p:cNvSpPr>
            <a:spLocks noGrp="1" noChangeArrowheads="1"/>
          </p:cNvSpPr>
          <p:nvPr>
            <p:ph type="subTitle" idx="1"/>
          </p:nvPr>
        </p:nvSpPr>
        <p:spPr>
          <a:xfrm>
            <a:off x="268288" y="1722438"/>
            <a:ext cx="4492625" cy="4710112"/>
          </a:xfrm>
        </p:spPr>
        <p:txBody>
          <a:bodyPr lIns="0" tIns="0" rIns="0" bIns="0"/>
          <a:lstStyle/>
          <a:p>
            <a:pPr lvl="1" indent="-307975" eaLnBrk="1" hangingPunct="1">
              <a:lnSpc>
                <a:spcPct val="95000"/>
              </a:lnSpc>
              <a:spcBef>
                <a:spcPct val="0"/>
              </a:spcBef>
              <a:buClr>
                <a:srgbClr val="000000"/>
              </a:buClr>
              <a:buFontTx/>
              <a:buChar char="•"/>
            </a:pPr>
            <a:r>
              <a:rPr lang="en-US" sz="2400" b="1" smtClean="0">
                <a:solidFill>
                  <a:srgbClr val="000000"/>
                </a:solidFill>
              </a:rPr>
              <a:t>Japanese military leaders had increased control in post WW I Japan.</a:t>
            </a:r>
            <a:endParaRPr lang="en-US" smtClean="0"/>
          </a:p>
          <a:p>
            <a:pPr lvl="1" indent="-307975" eaLnBrk="1" hangingPunct="1">
              <a:lnSpc>
                <a:spcPct val="95000"/>
              </a:lnSpc>
              <a:spcBef>
                <a:spcPct val="0"/>
              </a:spcBef>
              <a:buClr>
                <a:srgbClr val="000000"/>
              </a:buClr>
              <a:buFontTx/>
              <a:buChar char="•"/>
            </a:pPr>
            <a:r>
              <a:rPr lang="en-US" sz="2400" b="1" smtClean="0">
                <a:solidFill>
                  <a:srgbClr val="000000"/>
                </a:solidFill>
              </a:rPr>
              <a:t>Emperor Hirohito </a:t>
            </a:r>
            <a:endParaRPr lang="en-US" smtClean="0"/>
          </a:p>
          <a:p>
            <a:pPr algn="l" eaLnBrk="1" hangingPunct="1">
              <a:lnSpc>
                <a:spcPct val="95000"/>
              </a:lnSpc>
              <a:spcBef>
                <a:spcPct val="0"/>
              </a:spcBef>
            </a:pPr>
            <a:endParaRPr lang="en-US" sz="2400" b="1" smtClean="0">
              <a:solidFill>
                <a:srgbClr val="000000"/>
              </a:solidFill>
            </a:endParaRPr>
          </a:p>
          <a:p>
            <a:pPr lvl="1" indent="-307975" eaLnBrk="1" hangingPunct="1">
              <a:lnSpc>
                <a:spcPct val="95000"/>
              </a:lnSpc>
              <a:spcBef>
                <a:spcPct val="0"/>
              </a:spcBef>
              <a:buClr>
                <a:srgbClr val="000000"/>
              </a:buClr>
              <a:buFontTx/>
              <a:buChar char="•"/>
            </a:pPr>
            <a:r>
              <a:rPr lang="en-US" sz="2400" b="1" smtClean="0">
                <a:solidFill>
                  <a:srgbClr val="000000"/>
                </a:solidFill>
              </a:rPr>
              <a:t>General Hideki Tojo was Prime Minister.</a:t>
            </a:r>
            <a:endParaRPr lang="en-US" smtClean="0"/>
          </a:p>
          <a:p>
            <a:pPr algn="l" eaLnBrk="1" hangingPunct="1">
              <a:lnSpc>
                <a:spcPct val="95000"/>
              </a:lnSpc>
              <a:spcBef>
                <a:spcPct val="0"/>
              </a:spcBef>
            </a:pPr>
            <a:endParaRPr lang="en-US" sz="2400" b="1" smtClean="0">
              <a:solidFill>
                <a:srgbClr val="000000"/>
              </a:solidFill>
            </a:endParaRPr>
          </a:p>
          <a:p>
            <a:pPr lvl="1" indent="-307975" eaLnBrk="1" hangingPunct="1">
              <a:lnSpc>
                <a:spcPct val="95000"/>
              </a:lnSpc>
              <a:spcBef>
                <a:spcPct val="0"/>
              </a:spcBef>
              <a:buClr>
                <a:srgbClr val="000000"/>
              </a:buClr>
              <a:buFontTx/>
              <a:buChar char="•"/>
            </a:pPr>
            <a:r>
              <a:rPr lang="en-US" sz="2400" b="1" smtClean="0">
                <a:solidFill>
                  <a:srgbClr val="000000"/>
                </a:solidFill>
              </a:rPr>
              <a:t>Admiral Yamamoto planned the attack on Pearl Harbor.</a:t>
            </a:r>
          </a:p>
        </p:txBody>
      </p:sp>
      <p:pic>
        <p:nvPicPr>
          <p:cNvPr id="70661" name="Picture 5"/>
          <p:cNvPicPr>
            <a:picLocks noChangeAspect="1" noChangeArrowheads="1"/>
          </p:cNvPicPr>
          <p:nvPr/>
        </p:nvPicPr>
        <p:blipFill>
          <a:blip r:embed="rId3" cstate="print"/>
          <a:srcRect/>
          <a:stretch>
            <a:fillRect/>
          </a:stretch>
        </p:blipFill>
        <p:spPr bwMode="auto">
          <a:xfrm>
            <a:off x="6019800" y="1751013"/>
            <a:ext cx="2125663" cy="2936875"/>
          </a:xfrm>
          <a:prstGeom prst="rect">
            <a:avLst/>
          </a:prstGeom>
          <a:noFill/>
          <a:ln w="9525">
            <a:noFill/>
            <a:miter lim="800000"/>
            <a:headEnd/>
            <a:tailEnd/>
          </a:ln>
        </p:spPr>
      </p:pic>
      <p:pic>
        <p:nvPicPr>
          <p:cNvPr id="70662" name="Picture 6"/>
          <p:cNvPicPr>
            <a:picLocks noChangeAspect="1" noChangeArrowheads="1"/>
          </p:cNvPicPr>
          <p:nvPr/>
        </p:nvPicPr>
        <p:blipFill>
          <a:blip r:embed="rId4" cstate="print"/>
          <a:srcRect/>
          <a:stretch>
            <a:fillRect/>
          </a:stretch>
        </p:blipFill>
        <p:spPr bwMode="auto">
          <a:xfrm>
            <a:off x="0" y="0"/>
            <a:ext cx="2286000" cy="1524000"/>
          </a:xfrm>
          <a:prstGeom prst="rect">
            <a:avLst/>
          </a:prstGeom>
          <a:noFill/>
          <a:ln w="9525">
            <a:noFill/>
            <a:miter lim="800000"/>
            <a:headEnd/>
            <a:tailEnd/>
          </a:ln>
        </p:spPr>
      </p:pic>
      <p:pic>
        <p:nvPicPr>
          <p:cNvPr id="70663" name="Picture 7"/>
          <p:cNvPicPr>
            <a:picLocks noChangeAspect="1" noChangeArrowheads="1"/>
          </p:cNvPicPr>
          <p:nvPr/>
        </p:nvPicPr>
        <p:blipFill>
          <a:blip r:embed="rId5" cstate="print"/>
          <a:srcRect/>
          <a:stretch>
            <a:fillRect/>
          </a:stretch>
        </p:blipFill>
        <p:spPr bwMode="auto">
          <a:xfrm>
            <a:off x="4991100" y="4151313"/>
            <a:ext cx="1990725" cy="2516187"/>
          </a:xfrm>
          <a:prstGeom prst="rect">
            <a:avLst/>
          </a:prstGeom>
          <a:noFill/>
          <a:ln w="9525">
            <a:noFill/>
            <a:miter lim="800000"/>
            <a:headEnd/>
            <a:tailEnd/>
          </a:ln>
        </p:spPr>
      </p:pic>
      <p:pic>
        <p:nvPicPr>
          <p:cNvPr id="70664" name="Picture 8"/>
          <p:cNvPicPr>
            <a:picLocks noChangeAspect="1" noChangeArrowheads="1"/>
          </p:cNvPicPr>
          <p:nvPr/>
        </p:nvPicPr>
        <p:blipFill>
          <a:blip r:embed="rId6" cstate="print"/>
          <a:srcRect/>
          <a:stretch>
            <a:fillRect/>
          </a:stretch>
        </p:blipFill>
        <p:spPr bwMode="auto">
          <a:xfrm>
            <a:off x="7200900" y="4151313"/>
            <a:ext cx="1820863" cy="2593975"/>
          </a:xfrm>
          <a:prstGeom prst="rect">
            <a:avLst/>
          </a:prstGeom>
          <a:noFill/>
          <a:ln w="9525">
            <a:noFill/>
            <a:miter lim="800000"/>
            <a:headEnd/>
            <a:tailEnd/>
          </a:ln>
        </p:spPr>
      </p:pic>
      <p:pic>
        <p:nvPicPr>
          <p:cNvPr id="70665" name="Picture 9"/>
          <p:cNvPicPr>
            <a:picLocks noChangeAspect="1" noChangeArrowheads="1"/>
          </p:cNvPicPr>
          <p:nvPr/>
        </p:nvPicPr>
        <p:blipFill>
          <a:blip r:embed="rId4" cstate="print"/>
          <a:srcRect/>
          <a:stretch>
            <a:fillRect/>
          </a:stretch>
        </p:blipFill>
        <p:spPr bwMode="auto">
          <a:xfrm>
            <a:off x="6858000" y="0"/>
            <a:ext cx="2286000" cy="1524000"/>
          </a:xfrm>
          <a:prstGeom prst="rect">
            <a:avLst/>
          </a:prstGeom>
          <a:noFill/>
          <a:ln w="9525">
            <a:noFill/>
            <a:miter lim="800000"/>
            <a:headEnd/>
            <a:tailEnd/>
          </a:ln>
        </p:spPr>
      </p:pic>
      <p:pic>
        <p:nvPicPr>
          <p:cNvPr id="70666" name="Picture 10"/>
          <p:cNvPicPr>
            <a:picLocks noChangeAspect="1" noChangeArrowheads="1"/>
          </p:cNvPicPr>
          <p:nvPr/>
        </p:nvPicPr>
        <p:blipFill>
          <a:blip r:embed="rId7" cstate="print"/>
          <a:srcRect/>
          <a:stretch>
            <a:fillRect/>
          </a:stretch>
        </p:blipFill>
        <p:spPr bwMode="auto">
          <a:xfrm>
            <a:off x="3265488" y="2619375"/>
            <a:ext cx="3287712" cy="447675"/>
          </a:xfrm>
          <a:prstGeom prst="rect">
            <a:avLst/>
          </a:prstGeom>
          <a:noFill/>
          <a:ln w="9525">
            <a:noFill/>
            <a:miter lim="800000"/>
            <a:headEnd/>
            <a:tailEnd/>
          </a:ln>
        </p:spPr>
      </p:pic>
      <p:pic>
        <p:nvPicPr>
          <p:cNvPr id="70667" name="Picture 11"/>
          <p:cNvPicPr>
            <a:picLocks noChangeAspect="1" noChangeArrowheads="1"/>
          </p:cNvPicPr>
          <p:nvPr/>
        </p:nvPicPr>
        <p:blipFill>
          <a:blip r:embed="rId8" cstate="print"/>
          <a:srcRect/>
          <a:stretch>
            <a:fillRect/>
          </a:stretch>
        </p:blipFill>
        <p:spPr bwMode="auto">
          <a:xfrm>
            <a:off x="3571875" y="4094163"/>
            <a:ext cx="1838325" cy="649287"/>
          </a:xfrm>
          <a:prstGeom prst="rect">
            <a:avLst/>
          </a:prstGeom>
          <a:noFill/>
          <a:ln w="9525">
            <a:noFill/>
            <a:miter lim="800000"/>
            <a:headEnd/>
            <a:tailEnd/>
          </a:ln>
        </p:spPr>
      </p:pic>
      <p:pic>
        <p:nvPicPr>
          <p:cNvPr id="70668" name="Picture 12"/>
          <p:cNvPicPr>
            <a:picLocks noChangeAspect="1" noChangeArrowheads="1"/>
          </p:cNvPicPr>
          <p:nvPr/>
        </p:nvPicPr>
        <p:blipFill>
          <a:blip r:embed="rId9" cstate="print"/>
          <a:srcRect/>
          <a:stretch>
            <a:fillRect/>
          </a:stretch>
        </p:blipFill>
        <p:spPr bwMode="auto">
          <a:xfrm>
            <a:off x="3343275" y="5122863"/>
            <a:ext cx="4200525" cy="230187"/>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USAH041-H"/>
          <p:cNvPicPr>
            <a:picLocks noChangeAspect="1" noChangeArrowheads="1"/>
          </p:cNvPicPr>
          <p:nvPr/>
        </p:nvPicPr>
        <p:blipFill>
          <a:blip r:embed="rId2" cstate="print"/>
          <a:srcRect/>
          <a:stretch>
            <a:fillRect/>
          </a:stretch>
        </p:blipFill>
        <p:spPr bwMode="auto">
          <a:xfrm>
            <a:off x="0" y="0"/>
            <a:ext cx="9144000" cy="693102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cstate="print"/>
          <a:srcRect/>
          <a:stretch>
            <a:fillRect/>
          </a:stretch>
        </p:blipFill>
        <p:spPr bwMode="auto">
          <a:xfrm>
            <a:off x="1343025" y="236538"/>
            <a:ext cx="6229350" cy="1212850"/>
          </a:xfrm>
          <a:prstGeom prst="rect">
            <a:avLst/>
          </a:prstGeom>
          <a:noFill/>
          <a:ln w="9525">
            <a:noFill/>
            <a:miter lim="800000"/>
            <a:headEnd/>
            <a:tailEnd/>
          </a:ln>
        </p:spPr>
      </p:pic>
      <p:sp>
        <p:nvSpPr>
          <p:cNvPr id="72707" name="Rectangle 1"/>
          <p:cNvSpPr>
            <a:spLocks noGrp="1" noChangeArrowheads="1"/>
          </p:cNvSpPr>
          <p:nvPr>
            <p:ph type="ctrTitle"/>
          </p:nvPr>
        </p:nvSpPr>
        <p:spPr>
          <a:xfrm>
            <a:off x="1439863" y="349250"/>
            <a:ext cx="6035675" cy="993775"/>
          </a:xfrm>
        </p:spPr>
        <p:txBody>
          <a:bodyPr lIns="0" tIns="0" rIns="0" bIns="0"/>
          <a:lstStyle/>
          <a:p>
            <a:pPr eaLnBrk="1" hangingPunct="1">
              <a:lnSpc>
                <a:spcPct val="95000"/>
              </a:lnSpc>
            </a:pPr>
            <a:r>
              <a:rPr lang="en-US" sz="4400" b="1" smtClean="0">
                <a:solidFill>
                  <a:srgbClr val="000000"/>
                </a:solidFill>
                <a:latin typeface="Arial" charset="0"/>
              </a:rPr>
              <a:t>Navajo Code Talkers</a:t>
            </a:r>
          </a:p>
        </p:txBody>
      </p:sp>
      <p:sp>
        <p:nvSpPr>
          <p:cNvPr id="72708" name="Rectangle 2"/>
          <p:cNvSpPr>
            <a:spLocks noGrp="1" noChangeArrowheads="1"/>
          </p:cNvSpPr>
          <p:nvPr>
            <p:ph type="subTitle" idx="1"/>
          </p:nvPr>
        </p:nvSpPr>
        <p:spPr>
          <a:xfrm>
            <a:off x="496888" y="1646238"/>
            <a:ext cx="3959225" cy="4433887"/>
          </a:xfrm>
        </p:spPr>
        <p:txBody>
          <a:bodyPr lIns="0" tIns="0" rIns="0" bIns="0"/>
          <a:lstStyle/>
          <a:p>
            <a:pPr lvl="1" indent="-307975" eaLnBrk="1" hangingPunct="1">
              <a:lnSpc>
                <a:spcPct val="95000"/>
              </a:lnSpc>
              <a:spcBef>
                <a:spcPct val="0"/>
              </a:spcBef>
              <a:buClr>
                <a:srgbClr val="000000"/>
              </a:buClr>
              <a:buFontTx/>
              <a:buChar char="•"/>
            </a:pPr>
            <a:r>
              <a:rPr lang="en-US" sz="2400" b="1" smtClean="0">
                <a:solidFill>
                  <a:srgbClr val="000000"/>
                </a:solidFill>
              </a:rPr>
              <a:t>Served in the Marine Corps in WW II.</a:t>
            </a:r>
            <a:endParaRPr lang="en-US" smtClean="0"/>
          </a:p>
          <a:p>
            <a:pPr lvl="1" indent="-307975" eaLnBrk="1" hangingPunct="1">
              <a:lnSpc>
                <a:spcPct val="95000"/>
              </a:lnSpc>
              <a:spcBef>
                <a:spcPct val="0"/>
              </a:spcBef>
              <a:buClr>
                <a:srgbClr val="000000"/>
              </a:buClr>
              <a:buFontTx/>
              <a:buChar char="•"/>
            </a:pPr>
            <a:r>
              <a:rPr lang="en-US" sz="2400" b="1" smtClean="0">
                <a:solidFill>
                  <a:srgbClr val="000000"/>
                </a:solidFill>
              </a:rPr>
              <a:t>Used Navajo language to transmit messages.</a:t>
            </a:r>
            <a:endParaRPr lang="en-US" smtClean="0"/>
          </a:p>
          <a:p>
            <a:pPr lvl="1" indent="-307975" eaLnBrk="1" hangingPunct="1">
              <a:lnSpc>
                <a:spcPct val="95000"/>
              </a:lnSpc>
              <a:spcBef>
                <a:spcPct val="0"/>
              </a:spcBef>
              <a:buClr>
                <a:srgbClr val="000000"/>
              </a:buClr>
              <a:buFontTx/>
              <a:buChar char="•"/>
            </a:pPr>
            <a:r>
              <a:rPr lang="en-US" sz="2400" b="1" smtClean="0">
                <a:solidFill>
                  <a:srgbClr val="000000"/>
                </a:solidFill>
              </a:rPr>
              <a:t>The Navajo code talkers took part in every assault the U.S. Marines conducted in the Pacific from 1942 to 1945. </a:t>
            </a:r>
            <a:endParaRPr lang="en-US" smtClean="0"/>
          </a:p>
          <a:p>
            <a:pPr lvl="1" indent="-307975" eaLnBrk="1" hangingPunct="1">
              <a:lnSpc>
                <a:spcPct val="95000"/>
              </a:lnSpc>
              <a:spcBef>
                <a:spcPct val="0"/>
              </a:spcBef>
              <a:buClr>
                <a:srgbClr val="FF0000"/>
              </a:buClr>
              <a:buFontTx/>
              <a:buChar char="•"/>
            </a:pPr>
            <a:r>
              <a:rPr lang="en-US" sz="2400" b="1" smtClean="0">
                <a:solidFill>
                  <a:srgbClr val="FF0000"/>
                </a:solidFill>
              </a:rPr>
              <a:t>The Japanese never were able to break the code.</a:t>
            </a:r>
          </a:p>
        </p:txBody>
      </p:sp>
      <p:pic>
        <p:nvPicPr>
          <p:cNvPr id="72709" name="Picture 5"/>
          <p:cNvPicPr>
            <a:picLocks noChangeAspect="1" noChangeArrowheads="1"/>
          </p:cNvPicPr>
          <p:nvPr/>
        </p:nvPicPr>
        <p:blipFill>
          <a:blip r:embed="rId3" cstate="print"/>
          <a:srcRect/>
          <a:stretch>
            <a:fillRect/>
          </a:stretch>
        </p:blipFill>
        <p:spPr bwMode="auto">
          <a:xfrm>
            <a:off x="4894263" y="2000250"/>
            <a:ext cx="4156075" cy="3800475"/>
          </a:xfrm>
          <a:prstGeom prst="rect">
            <a:avLst/>
          </a:prstGeom>
          <a:noFill/>
          <a:ln w="9525">
            <a:noFill/>
            <a:miter lim="800000"/>
            <a:headEnd/>
            <a:tailEnd/>
          </a:ln>
        </p:spPr>
      </p:pic>
      <p:pic>
        <p:nvPicPr>
          <p:cNvPr id="72710" name="Picture 6"/>
          <p:cNvPicPr>
            <a:picLocks noChangeAspect="1" noChangeArrowheads="1"/>
          </p:cNvPicPr>
          <p:nvPr/>
        </p:nvPicPr>
        <p:blipFill>
          <a:blip r:embed="rId4" cstate="print"/>
          <a:srcRect/>
          <a:stretch>
            <a:fillRect/>
          </a:stretch>
        </p:blipFill>
        <p:spPr bwMode="auto">
          <a:xfrm>
            <a:off x="7620000" y="0"/>
            <a:ext cx="1525588" cy="15240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2" cstate="print"/>
          <a:srcRect/>
          <a:stretch>
            <a:fillRect/>
          </a:stretch>
        </p:blipFill>
        <p:spPr bwMode="auto">
          <a:xfrm>
            <a:off x="2343150" y="247650"/>
            <a:ext cx="4306888" cy="1190625"/>
          </a:xfrm>
          <a:prstGeom prst="rect">
            <a:avLst/>
          </a:prstGeom>
          <a:noFill/>
          <a:ln w="9525">
            <a:noFill/>
            <a:miter lim="800000"/>
            <a:headEnd/>
            <a:tailEnd/>
          </a:ln>
        </p:spPr>
      </p:pic>
      <p:sp>
        <p:nvSpPr>
          <p:cNvPr id="73731" name="Rectangle 1"/>
          <p:cNvSpPr>
            <a:spLocks noGrp="1" noChangeArrowheads="1"/>
          </p:cNvSpPr>
          <p:nvPr>
            <p:ph type="ctrTitle"/>
          </p:nvPr>
        </p:nvSpPr>
        <p:spPr>
          <a:xfrm>
            <a:off x="2422525" y="338138"/>
            <a:ext cx="4148138" cy="1014412"/>
          </a:xfrm>
        </p:spPr>
        <p:txBody>
          <a:bodyPr lIns="0" tIns="0" rIns="0" bIns="0"/>
          <a:lstStyle/>
          <a:p>
            <a:pPr eaLnBrk="1" hangingPunct="1">
              <a:lnSpc>
                <a:spcPct val="95000"/>
              </a:lnSpc>
            </a:pPr>
            <a:r>
              <a:rPr lang="en-US" sz="4400" b="1" smtClean="0">
                <a:solidFill>
                  <a:srgbClr val="000000"/>
                </a:solidFill>
                <a:latin typeface="Arial" charset="0"/>
              </a:rPr>
              <a:t>Kamikaze</a:t>
            </a:r>
          </a:p>
        </p:txBody>
      </p:sp>
      <p:sp>
        <p:nvSpPr>
          <p:cNvPr id="73732" name="Rectangle 2"/>
          <p:cNvSpPr>
            <a:spLocks noGrp="1" noChangeArrowheads="1"/>
          </p:cNvSpPr>
          <p:nvPr>
            <p:ph type="subTitle" idx="1"/>
          </p:nvPr>
        </p:nvSpPr>
        <p:spPr>
          <a:xfrm>
            <a:off x="422275" y="1722438"/>
            <a:ext cx="4719638" cy="4632325"/>
          </a:xfrm>
        </p:spPr>
        <p:txBody>
          <a:bodyPr lIns="0" tIns="0" rIns="0" bIns="0"/>
          <a:lstStyle/>
          <a:p>
            <a:pPr lvl="1" indent="-307975" eaLnBrk="1" hangingPunct="1">
              <a:lnSpc>
                <a:spcPct val="95000"/>
              </a:lnSpc>
              <a:spcBef>
                <a:spcPct val="0"/>
              </a:spcBef>
              <a:buClr>
                <a:srgbClr val="333399"/>
              </a:buClr>
              <a:buFontTx/>
              <a:buChar char="•"/>
            </a:pPr>
            <a:r>
              <a:rPr lang="en-US" b="1" smtClean="0">
                <a:solidFill>
                  <a:srgbClr val="333399"/>
                </a:solidFill>
              </a:rPr>
              <a:t>Means “Divine Wind”</a:t>
            </a:r>
            <a:endParaRPr lang="en-US" smtClean="0"/>
          </a:p>
          <a:p>
            <a:pPr lvl="1" indent="-307975" eaLnBrk="1" hangingPunct="1">
              <a:lnSpc>
                <a:spcPct val="95000"/>
              </a:lnSpc>
              <a:spcBef>
                <a:spcPct val="0"/>
              </a:spcBef>
              <a:buClr>
                <a:srgbClr val="000000"/>
              </a:buClr>
              <a:buFontTx/>
              <a:buChar char="•"/>
            </a:pPr>
            <a:r>
              <a:rPr lang="en-US" b="1" smtClean="0">
                <a:solidFill>
                  <a:srgbClr val="000000"/>
                </a:solidFill>
              </a:rPr>
              <a:t>Suicide attacks by warplanes from the Empire of Japan against Allied naval vessels in the closing stages of the Pacific campaign.</a:t>
            </a:r>
            <a:endParaRPr lang="en-US" smtClean="0"/>
          </a:p>
          <a:p>
            <a:pPr lvl="1" indent="-307975" eaLnBrk="1" hangingPunct="1">
              <a:lnSpc>
                <a:spcPct val="95000"/>
              </a:lnSpc>
              <a:spcBef>
                <a:spcPct val="0"/>
              </a:spcBef>
              <a:buClr>
                <a:srgbClr val="000000"/>
              </a:buClr>
              <a:buFontTx/>
              <a:buChar char="•"/>
            </a:pPr>
            <a:r>
              <a:rPr lang="en-US" b="1" smtClean="0">
                <a:solidFill>
                  <a:srgbClr val="000000"/>
                </a:solidFill>
              </a:rPr>
              <a:t>First used at Battle of Leyte Gulf (Philippines)</a:t>
            </a:r>
            <a:endParaRPr lang="en-US" smtClean="0"/>
          </a:p>
          <a:p>
            <a:pPr lvl="1" indent="-307975" eaLnBrk="1" hangingPunct="1">
              <a:lnSpc>
                <a:spcPct val="95000"/>
              </a:lnSpc>
              <a:spcBef>
                <a:spcPct val="0"/>
              </a:spcBef>
              <a:buClr>
                <a:srgbClr val="000000"/>
              </a:buClr>
              <a:buFontTx/>
              <a:buChar char="•"/>
            </a:pPr>
            <a:r>
              <a:rPr lang="en-US" b="1" smtClean="0">
                <a:solidFill>
                  <a:srgbClr val="000000"/>
                </a:solidFill>
              </a:rPr>
              <a:t>A total of 57 ships were sunk by the Kamikazes.</a:t>
            </a:r>
            <a:endParaRPr lang="en-US" smtClean="0"/>
          </a:p>
          <a:p>
            <a:pPr algn="l" eaLnBrk="1" hangingPunct="1">
              <a:lnSpc>
                <a:spcPct val="95000"/>
              </a:lnSpc>
              <a:spcBef>
                <a:spcPct val="0"/>
              </a:spcBef>
              <a:buClr>
                <a:srgbClr val="000000"/>
              </a:buClr>
            </a:pPr>
            <a:endParaRPr lang="en-US" b="1" smtClean="0">
              <a:solidFill>
                <a:srgbClr val="000000"/>
              </a:solidFill>
            </a:endParaRPr>
          </a:p>
        </p:txBody>
      </p:sp>
      <p:pic>
        <p:nvPicPr>
          <p:cNvPr id="73733" name="Picture 5"/>
          <p:cNvPicPr>
            <a:picLocks noChangeAspect="1" noChangeArrowheads="1"/>
          </p:cNvPicPr>
          <p:nvPr/>
        </p:nvPicPr>
        <p:blipFill>
          <a:blip r:embed="rId3" cstate="print"/>
          <a:srcRect/>
          <a:stretch>
            <a:fillRect/>
          </a:stretch>
        </p:blipFill>
        <p:spPr bwMode="auto">
          <a:xfrm>
            <a:off x="6858000" y="0"/>
            <a:ext cx="2286000" cy="1485900"/>
          </a:xfrm>
          <a:prstGeom prst="rect">
            <a:avLst/>
          </a:prstGeom>
          <a:noFill/>
          <a:ln w="9525">
            <a:noFill/>
            <a:miter lim="800000"/>
            <a:headEnd/>
            <a:tailEnd/>
          </a:ln>
        </p:spPr>
      </p:pic>
      <p:pic>
        <p:nvPicPr>
          <p:cNvPr id="73734" name="Picture 6"/>
          <p:cNvPicPr>
            <a:picLocks noChangeAspect="1" noChangeArrowheads="1"/>
          </p:cNvPicPr>
          <p:nvPr/>
        </p:nvPicPr>
        <p:blipFill>
          <a:blip r:embed="rId4" cstate="print"/>
          <a:srcRect/>
          <a:stretch>
            <a:fillRect/>
          </a:stretch>
        </p:blipFill>
        <p:spPr bwMode="auto">
          <a:xfrm>
            <a:off x="0" y="0"/>
            <a:ext cx="2143125" cy="1392238"/>
          </a:xfrm>
          <a:prstGeom prst="rect">
            <a:avLst/>
          </a:prstGeom>
          <a:noFill/>
          <a:ln w="9525">
            <a:noFill/>
            <a:miter lim="800000"/>
            <a:headEnd/>
            <a:tailEnd/>
          </a:ln>
        </p:spPr>
      </p:pic>
      <p:pic>
        <p:nvPicPr>
          <p:cNvPr id="73735" name="Picture 7"/>
          <p:cNvPicPr>
            <a:picLocks noChangeAspect="1" noChangeArrowheads="1"/>
          </p:cNvPicPr>
          <p:nvPr/>
        </p:nvPicPr>
        <p:blipFill>
          <a:blip r:embed="rId5" cstate="print"/>
          <a:srcRect/>
          <a:stretch>
            <a:fillRect/>
          </a:stretch>
        </p:blipFill>
        <p:spPr bwMode="auto">
          <a:xfrm>
            <a:off x="5372100" y="1714500"/>
            <a:ext cx="3200400" cy="4878388"/>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noChangeArrowheads="1"/>
          </p:cNvPicPr>
          <p:nvPr/>
        </p:nvPicPr>
        <p:blipFill>
          <a:blip r:embed="rId2" cstate="print"/>
          <a:srcRect/>
          <a:stretch>
            <a:fillRect/>
          </a:stretch>
        </p:blipFill>
        <p:spPr bwMode="auto">
          <a:xfrm>
            <a:off x="1200150" y="247650"/>
            <a:ext cx="6896100" cy="1190625"/>
          </a:xfrm>
          <a:prstGeom prst="rect">
            <a:avLst/>
          </a:prstGeom>
          <a:noFill/>
          <a:ln w="9525">
            <a:noFill/>
            <a:miter lim="800000"/>
            <a:headEnd/>
            <a:tailEnd/>
          </a:ln>
        </p:spPr>
      </p:pic>
      <p:sp>
        <p:nvSpPr>
          <p:cNvPr id="74755" name="Rectangle 1"/>
          <p:cNvSpPr>
            <a:spLocks noGrp="1" noChangeArrowheads="1"/>
          </p:cNvSpPr>
          <p:nvPr>
            <p:ph type="ctrTitle"/>
          </p:nvPr>
        </p:nvSpPr>
        <p:spPr>
          <a:xfrm>
            <a:off x="1279525" y="338138"/>
            <a:ext cx="6738938" cy="1014412"/>
          </a:xfrm>
        </p:spPr>
        <p:txBody>
          <a:bodyPr lIns="0" tIns="0" rIns="0" bIns="0"/>
          <a:lstStyle/>
          <a:p>
            <a:pPr eaLnBrk="1" hangingPunct="1">
              <a:lnSpc>
                <a:spcPct val="95000"/>
              </a:lnSpc>
            </a:pPr>
            <a:r>
              <a:rPr lang="en-US" sz="6000" b="1" smtClean="0">
                <a:solidFill>
                  <a:srgbClr val="000000"/>
                </a:solidFill>
                <a:latin typeface="Arial" charset="0"/>
              </a:rPr>
              <a:t>Manhattan Project</a:t>
            </a:r>
          </a:p>
        </p:txBody>
      </p:sp>
      <p:sp>
        <p:nvSpPr>
          <p:cNvPr id="74756" name="Rectangle 2"/>
          <p:cNvSpPr>
            <a:spLocks noGrp="1" noChangeArrowheads="1"/>
          </p:cNvSpPr>
          <p:nvPr>
            <p:ph type="subTitle" idx="1"/>
          </p:nvPr>
        </p:nvSpPr>
        <p:spPr>
          <a:xfrm>
            <a:off x="344488" y="1646238"/>
            <a:ext cx="4721225" cy="4708525"/>
          </a:xfrm>
        </p:spPr>
        <p:txBody>
          <a:bodyPr lIns="0" tIns="0" rIns="0" bIns="0"/>
          <a:lstStyle/>
          <a:p>
            <a:pPr lvl="1" indent="-307975" eaLnBrk="1" hangingPunct="1">
              <a:lnSpc>
                <a:spcPct val="95000"/>
              </a:lnSpc>
              <a:spcBef>
                <a:spcPct val="0"/>
              </a:spcBef>
              <a:buClr>
                <a:srgbClr val="FF3300"/>
              </a:buClr>
              <a:buFontTx/>
              <a:buChar char="•"/>
            </a:pPr>
            <a:r>
              <a:rPr lang="en-US" sz="2600" b="1" smtClean="0">
                <a:solidFill>
                  <a:srgbClr val="FF3300"/>
                </a:solidFill>
              </a:rPr>
              <a:t>Codename for a project conducted during WW II to develop the first atomic bomb.</a:t>
            </a:r>
            <a:endParaRPr lang="en-US" smtClean="0"/>
          </a:p>
          <a:p>
            <a:pPr lvl="1" indent="-307975" eaLnBrk="1" hangingPunct="1">
              <a:lnSpc>
                <a:spcPct val="95000"/>
              </a:lnSpc>
              <a:spcBef>
                <a:spcPct val="0"/>
              </a:spcBef>
              <a:buClr>
                <a:srgbClr val="000000"/>
              </a:buClr>
              <a:buFontTx/>
              <a:buChar char="•"/>
            </a:pPr>
            <a:r>
              <a:rPr lang="en-US" sz="2600" b="1" smtClean="0">
                <a:solidFill>
                  <a:srgbClr val="000000"/>
                </a:solidFill>
              </a:rPr>
              <a:t>The project's roots lay in fears that Nazi Germany was developing nuclear weapons of its own. </a:t>
            </a:r>
            <a:endParaRPr lang="en-US" smtClean="0"/>
          </a:p>
          <a:p>
            <a:pPr lvl="1" indent="-307975" eaLnBrk="1" hangingPunct="1">
              <a:lnSpc>
                <a:spcPct val="95000"/>
              </a:lnSpc>
              <a:spcBef>
                <a:spcPct val="0"/>
              </a:spcBef>
              <a:buClr>
                <a:srgbClr val="000000"/>
              </a:buClr>
              <a:buFontTx/>
              <a:buChar char="•"/>
            </a:pPr>
            <a:r>
              <a:rPr lang="en-US" sz="2600" b="1" smtClean="0">
                <a:solidFill>
                  <a:srgbClr val="000000"/>
                </a:solidFill>
              </a:rPr>
              <a:t>Eventually employed more than 130,000 people and cost nearly $2 billion. </a:t>
            </a:r>
            <a:endParaRPr lang="en-US" smtClean="0"/>
          </a:p>
          <a:p>
            <a:pPr lvl="1" indent="-307975" eaLnBrk="1" hangingPunct="1">
              <a:lnSpc>
                <a:spcPct val="95000"/>
              </a:lnSpc>
              <a:spcBef>
                <a:spcPct val="0"/>
              </a:spcBef>
              <a:buClr>
                <a:srgbClr val="000000"/>
              </a:buClr>
              <a:buFontTx/>
              <a:buChar char="•"/>
            </a:pPr>
            <a:r>
              <a:rPr lang="en-US" sz="2600" b="1" smtClean="0">
                <a:solidFill>
                  <a:srgbClr val="000000"/>
                </a:solidFill>
              </a:rPr>
              <a:t>It resulted in the creation of production and research sites that operated in secret.</a:t>
            </a:r>
          </a:p>
        </p:txBody>
      </p:sp>
      <p:pic>
        <p:nvPicPr>
          <p:cNvPr id="74757" name="Picture 5"/>
          <p:cNvPicPr>
            <a:picLocks noChangeAspect="1" noChangeArrowheads="1"/>
          </p:cNvPicPr>
          <p:nvPr/>
        </p:nvPicPr>
        <p:blipFill>
          <a:blip r:embed="rId3" cstate="print"/>
          <a:srcRect/>
          <a:stretch>
            <a:fillRect/>
          </a:stretch>
        </p:blipFill>
        <p:spPr bwMode="auto">
          <a:xfrm>
            <a:off x="5351463" y="1865313"/>
            <a:ext cx="3792537" cy="43449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7"/>
          <p:cNvGrpSpPr>
            <a:grpSpLocks/>
          </p:cNvGrpSpPr>
          <p:nvPr/>
        </p:nvGrpSpPr>
        <p:grpSpPr bwMode="auto">
          <a:xfrm>
            <a:off x="1098550" y="304800"/>
            <a:ext cx="6946900" cy="6248400"/>
            <a:chOff x="0" y="0"/>
            <a:chExt cx="4376" cy="3936"/>
          </a:xfrm>
        </p:grpSpPr>
        <p:sp>
          <p:nvSpPr>
            <p:cNvPr id="12293" name="Rectangle 14"/>
            <p:cNvSpPr>
              <a:spLocks noChangeArrowheads="1"/>
            </p:cNvSpPr>
            <p:nvPr/>
          </p:nvSpPr>
          <p:spPr bwMode="auto">
            <a:xfrm>
              <a:off x="0" y="0"/>
              <a:ext cx="4376" cy="0"/>
            </a:xfrm>
            <a:prstGeom prst="rect">
              <a:avLst/>
            </a:prstGeom>
            <a:noFill/>
            <a:ln w="9525">
              <a:noFill/>
              <a:miter lim="800000"/>
              <a:headEnd/>
              <a:tailEnd/>
            </a:ln>
          </p:spPr>
          <p:txBody>
            <a:bodyPr>
              <a:spAutoFit/>
            </a:bodyPr>
            <a:lstStyle/>
            <a:p>
              <a:endParaRPr lang="en-US"/>
            </a:p>
          </p:txBody>
        </p:sp>
        <p:sp>
          <p:nvSpPr>
            <p:cNvPr id="12294" name="Rectangle 15"/>
            <p:cNvSpPr>
              <a:spLocks noChangeArrowheads="1"/>
            </p:cNvSpPr>
            <p:nvPr/>
          </p:nvSpPr>
          <p:spPr bwMode="auto">
            <a:xfrm>
              <a:off x="0" y="0"/>
              <a:ext cx="4376" cy="3936"/>
            </a:xfrm>
            <a:prstGeom prst="rect">
              <a:avLst/>
            </a:prstGeom>
            <a:noFill/>
            <a:ln w="9525">
              <a:noFill/>
              <a:miter lim="800000"/>
              <a:headEnd/>
              <a:tailEnd/>
            </a:ln>
          </p:spPr>
          <p:txBody>
            <a:bodyPr/>
            <a:lstStyle/>
            <a:p>
              <a:pPr eaLnBrk="1" hangingPunct="1"/>
              <a:r>
                <a:rPr lang="en-US" sz="2400">
                  <a:latin typeface="Times New Roman" pitchFamily="18" charset="0"/>
                </a:rPr>
                <a:t>  </a:t>
              </a:r>
              <a:r>
                <a:rPr lang="en-US" sz="38000">
                  <a:latin typeface="Times New Roman" pitchFamily="18" charset="0"/>
                </a:rPr>
                <a:t> </a:t>
              </a:r>
              <a:r>
                <a:rPr lang="en-US" sz="2400">
                  <a:latin typeface="Times New Roman" pitchFamily="18" charset="0"/>
                </a:rPr>
                <a:t>                                                                                   </a:t>
              </a:r>
            </a:p>
          </p:txBody>
        </p:sp>
      </p:grpSp>
      <p:pic>
        <p:nvPicPr>
          <p:cNvPr id="12291" name="Picture 16" descr="Map of Europe 1919"/>
          <p:cNvPicPr>
            <a:picLocks noChangeAspect="1" noChangeArrowheads="1"/>
          </p:cNvPicPr>
          <p:nvPr/>
        </p:nvPicPr>
        <p:blipFill>
          <a:blip r:embed="rId3" cstate="print"/>
          <a:srcRect/>
          <a:stretch>
            <a:fillRect/>
          </a:stretch>
        </p:blipFill>
        <p:spPr bwMode="auto">
          <a:xfrm>
            <a:off x="0" y="-17463"/>
            <a:ext cx="7772400" cy="6875463"/>
          </a:xfrm>
          <a:prstGeom prst="rect">
            <a:avLst/>
          </a:prstGeom>
          <a:noFill/>
          <a:ln w="9525">
            <a:noFill/>
            <a:miter lim="800000"/>
            <a:headEnd/>
            <a:tailEnd/>
          </a:ln>
        </p:spPr>
      </p:pic>
      <p:sp>
        <p:nvSpPr>
          <p:cNvPr id="12292" name="Text Box 18"/>
          <p:cNvSpPr txBox="1">
            <a:spLocks noChangeArrowheads="1"/>
          </p:cNvSpPr>
          <p:nvPr/>
        </p:nvSpPr>
        <p:spPr bwMode="auto">
          <a:xfrm>
            <a:off x="7985125" y="2246313"/>
            <a:ext cx="984250" cy="1190625"/>
          </a:xfrm>
          <a:prstGeom prst="rect">
            <a:avLst/>
          </a:prstGeom>
          <a:solidFill>
            <a:schemeClr val="hlink"/>
          </a:solidFill>
          <a:ln w="9525">
            <a:noFill/>
            <a:miter lim="800000"/>
            <a:headEnd/>
            <a:tailEnd/>
          </a:ln>
        </p:spPr>
        <p:txBody>
          <a:bodyPr wrap="none">
            <a:spAutoFit/>
          </a:bodyPr>
          <a:lstStyle/>
          <a:p>
            <a:r>
              <a:rPr lang="en-US"/>
              <a:t>Europe </a:t>
            </a:r>
          </a:p>
          <a:p>
            <a:r>
              <a:rPr lang="en-US"/>
              <a:t>after </a:t>
            </a:r>
          </a:p>
          <a:p>
            <a:r>
              <a:rPr lang="en-US"/>
              <a:t>World </a:t>
            </a:r>
          </a:p>
          <a:p>
            <a:r>
              <a:rPr lang="en-US"/>
              <a:t>War 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2" cstate="print"/>
          <a:srcRect/>
          <a:stretch>
            <a:fillRect/>
          </a:stretch>
        </p:blipFill>
        <p:spPr bwMode="auto">
          <a:xfrm>
            <a:off x="1276350" y="247650"/>
            <a:ext cx="6667500" cy="1190625"/>
          </a:xfrm>
          <a:prstGeom prst="rect">
            <a:avLst/>
          </a:prstGeom>
          <a:noFill/>
          <a:ln w="9525">
            <a:noFill/>
            <a:miter lim="800000"/>
            <a:headEnd/>
            <a:tailEnd/>
          </a:ln>
        </p:spPr>
      </p:pic>
      <p:sp>
        <p:nvSpPr>
          <p:cNvPr id="75779" name="Rectangle 1"/>
          <p:cNvSpPr>
            <a:spLocks noGrp="1" noChangeArrowheads="1"/>
          </p:cNvSpPr>
          <p:nvPr>
            <p:ph type="ctrTitle"/>
          </p:nvPr>
        </p:nvSpPr>
        <p:spPr>
          <a:xfrm>
            <a:off x="1354138" y="338138"/>
            <a:ext cx="6511925" cy="1014412"/>
          </a:xfrm>
        </p:spPr>
        <p:txBody>
          <a:bodyPr lIns="0" tIns="0" rIns="0" bIns="0"/>
          <a:lstStyle/>
          <a:p>
            <a:pPr eaLnBrk="1" hangingPunct="1">
              <a:lnSpc>
                <a:spcPct val="95000"/>
              </a:lnSpc>
            </a:pPr>
            <a:r>
              <a:rPr lang="en-US" sz="4800" b="1" smtClean="0">
                <a:solidFill>
                  <a:srgbClr val="000000"/>
                </a:solidFill>
                <a:latin typeface="Arial" charset="0"/>
              </a:rPr>
              <a:t>Project Success</a:t>
            </a:r>
          </a:p>
        </p:txBody>
      </p:sp>
      <p:pic>
        <p:nvPicPr>
          <p:cNvPr id="75780" name="Picture 5"/>
          <p:cNvPicPr>
            <a:picLocks noChangeAspect="1" noChangeArrowheads="1"/>
          </p:cNvPicPr>
          <p:nvPr/>
        </p:nvPicPr>
        <p:blipFill>
          <a:blip r:embed="rId3" cstate="print"/>
          <a:srcRect/>
          <a:stretch>
            <a:fillRect/>
          </a:stretch>
        </p:blipFill>
        <p:spPr bwMode="auto">
          <a:xfrm>
            <a:off x="365125" y="1543050"/>
            <a:ext cx="8462963" cy="1336675"/>
          </a:xfrm>
          <a:prstGeom prst="rect">
            <a:avLst/>
          </a:prstGeom>
          <a:noFill/>
          <a:ln w="9525">
            <a:noFill/>
            <a:miter lim="800000"/>
            <a:headEnd/>
            <a:tailEnd/>
          </a:ln>
        </p:spPr>
      </p:pic>
      <p:sp>
        <p:nvSpPr>
          <p:cNvPr id="75781" name="Rectangle 2"/>
          <p:cNvSpPr>
            <a:spLocks noGrp="1" noChangeArrowheads="1"/>
          </p:cNvSpPr>
          <p:nvPr>
            <p:ph type="subTitle" idx="1"/>
          </p:nvPr>
        </p:nvSpPr>
        <p:spPr>
          <a:xfrm>
            <a:off x="222250" y="1554163"/>
            <a:ext cx="8301038" cy="1382712"/>
          </a:xfrm>
        </p:spPr>
        <p:txBody>
          <a:bodyPr lIns="0" tIns="0" rIns="0" bIns="0"/>
          <a:lstStyle/>
          <a:p>
            <a:pPr lvl="1" indent="-307975" eaLnBrk="1" hangingPunct="1">
              <a:lnSpc>
                <a:spcPct val="95000"/>
              </a:lnSpc>
              <a:spcBef>
                <a:spcPct val="0"/>
              </a:spcBef>
              <a:buClr>
                <a:srgbClr val="000000"/>
              </a:buClr>
              <a:buFontTx/>
              <a:buChar char="•"/>
            </a:pPr>
            <a:r>
              <a:rPr lang="en-US" sz="2900" b="1" smtClean="0">
                <a:solidFill>
                  <a:srgbClr val="000000"/>
                </a:solidFill>
              </a:rPr>
              <a:t>The Manhattan Project will eventually produce 3 bombs:</a:t>
            </a:r>
            <a:r>
              <a:rPr lang="en-US" sz="3000" b="1" smtClean="0">
                <a:solidFill>
                  <a:srgbClr val="000000"/>
                </a:solidFill>
              </a:rPr>
              <a:t> </a:t>
            </a:r>
            <a:r>
              <a:rPr lang="en-US" sz="2600" b="1" i="1" smtClean="0">
                <a:solidFill>
                  <a:srgbClr val="FF3300"/>
                </a:solidFill>
              </a:rPr>
              <a:t>The Gadget, Little Boy</a:t>
            </a:r>
            <a:r>
              <a:rPr lang="en-US" sz="3000" b="1" i="1" smtClean="0">
                <a:solidFill>
                  <a:srgbClr val="FF3300"/>
                </a:solidFill>
              </a:rPr>
              <a:t> </a:t>
            </a:r>
            <a:r>
              <a:rPr lang="en-US" sz="2600" b="1" i="1" smtClean="0">
                <a:solidFill>
                  <a:srgbClr val="FF3300"/>
                </a:solidFill>
              </a:rPr>
              <a:t>and Fat Man</a:t>
            </a:r>
          </a:p>
        </p:txBody>
      </p:sp>
      <p:pic>
        <p:nvPicPr>
          <p:cNvPr id="75782" name="Picture 6"/>
          <p:cNvPicPr>
            <a:picLocks noChangeAspect="1" noChangeArrowheads="1"/>
          </p:cNvPicPr>
          <p:nvPr/>
        </p:nvPicPr>
        <p:blipFill>
          <a:blip r:embed="rId4" cstate="print"/>
          <a:srcRect/>
          <a:stretch>
            <a:fillRect/>
          </a:stretch>
        </p:blipFill>
        <p:spPr bwMode="auto">
          <a:xfrm>
            <a:off x="190500" y="3236913"/>
            <a:ext cx="4497388" cy="3230562"/>
          </a:xfrm>
          <a:prstGeom prst="rect">
            <a:avLst/>
          </a:prstGeom>
          <a:noFill/>
          <a:ln w="9525">
            <a:noFill/>
            <a:miter lim="800000"/>
            <a:headEnd/>
            <a:tailEnd/>
          </a:ln>
        </p:spPr>
      </p:pic>
      <p:pic>
        <p:nvPicPr>
          <p:cNvPr id="75783" name="Picture 7"/>
          <p:cNvPicPr>
            <a:picLocks noChangeAspect="1" noChangeArrowheads="1"/>
          </p:cNvPicPr>
          <p:nvPr/>
        </p:nvPicPr>
        <p:blipFill>
          <a:blip r:embed="rId5" cstate="print"/>
          <a:srcRect/>
          <a:stretch>
            <a:fillRect/>
          </a:stretch>
        </p:blipFill>
        <p:spPr bwMode="auto">
          <a:xfrm>
            <a:off x="4686300" y="3236913"/>
            <a:ext cx="4457700" cy="3201987"/>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2" cstate="print"/>
          <a:srcRect/>
          <a:stretch>
            <a:fillRect/>
          </a:stretch>
        </p:blipFill>
        <p:spPr bwMode="auto">
          <a:xfrm>
            <a:off x="436563" y="247650"/>
            <a:ext cx="8270875" cy="1190625"/>
          </a:xfrm>
          <a:prstGeom prst="rect">
            <a:avLst/>
          </a:prstGeom>
          <a:noFill/>
          <a:ln w="9525">
            <a:noFill/>
            <a:miter lim="800000"/>
            <a:headEnd/>
            <a:tailEnd/>
          </a:ln>
        </p:spPr>
      </p:pic>
      <p:sp>
        <p:nvSpPr>
          <p:cNvPr id="76803" name="Rectangle 1"/>
          <p:cNvSpPr>
            <a:spLocks noGrp="1" noChangeArrowheads="1"/>
          </p:cNvSpPr>
          <p:nvPr>
            <p:ph type="ctrTitle"/>
          </p:nvPr>
        </p:nvSpPr>
        <p:spPr>
          <a:xfrm>
            <a:off x="515938" y="338138"/>
            <a:ext cx="8112125" cy="1014412"/>
          </a:xfrm>
        </p:spPr>
        <p:txBody>
          <a:bodyPr lIns="0" tIns="0" rIns="0" bIns="0"/>
          <a:lstStyle/>
          <a:p>
            <a:pPr eaLnBrk="1" hangingPunct="1">
              <a:lnSpc>
                <a:spcPct val="95000"/>
              </a:lnSpc>
            </a:pPr>
            <a:r>
              <a:rPr lang="en-US" sz="6000" b="1" smtClean="0">
                <a:solidFill>
                  <a:srgbClr val="000000"/>
                </a:solidFill>
                <a:latin typeface="Arial" charset="0"/>
              </a:rPr>
              <a:t>Hiroshima</a:t>
            </a:r>
          </a:p>
        </p:txBody>
      </p:sp>
      <p:sp>
        <p:nvSpPr>
          <p:cNvPr id="76804" name="Rectangle 2"/>
          <p:cNvSpPr>
            <a:spLocks noGrp="1" noChangeArrowheads="1"/>
          </p:cNvSpPr>
          <p:nvPr>
            <p:ph type="subTitle" idx="1"/>
          </p:nvPr>
        </p:nvSpPr>
        <p:spPr>
          <a:xfrm>
            <a:off x="496888" y="1646238"/>
            <a:ext cx="4264025" cy="4786312"/>
          </a:xfrm>
        </p:spPr>
        <p:txBody>
          <a:bodyPr lIns="0" tIns="0" rIns="0" bIns="0"/>
          <a:lstStyle/>
          <a:p>
            <a:pPr lvl="1" indent="-307975" eaLnBrk="1" hangingPunct="1">
              <a:lnSpc>
                <a:spcPct val="95000"/>
              </a:lnSpc>
              <a:spcBef>
                <a:spcPct val="0"/>
              </a:spcBef>
              <a:buClr>
                <a:srgbClr val="000000"/>
              </a:buClr>
              <a:buFontTx/>
              <a:buChar char="•"/>
            </a:pPr>
            <a:r>
              <a:rPr lang="en-US" sz="3000" b="1" smtClean="0">
                <a:solidFill>
                  <a:srgbClr val="000000"/>
                </a:solidFill>
              </a:rPr>
              <a:t>August 6, 1945.</a:t>
            </a:r>
            <a:endParaRPr lang="en-US" smtClean="0"/>
          </a:p>
          <a:p>
            <a:pPr lvl="1" indent="-307975" eaLnBrk="1" hangingPunct="1">
              <a:lnSpc>
                <a:spcPct val="95000"/>
              </a:lnSpc>
              <a:spcBef>
                <a:spcPct val="0"/>
              </a:spcBef>
              <a:buClr>
                <a:srgbClr val="000000"/>
              </a:buClr>
              <a:buFontTx/>
              <a:buChar char="•"/>
            </a:pPr>
            <a:r>
              <a:rPr lang="en-US" sz="3000" b="1" smtClean="0">
                <a:solidFill>
                  <a:srgbClr val="000000"/>
                </a:solidFill>
              </a:rPr>
              <a:t>B-29 Superfortres the Enola Gay drops 1st atomic bomb in history.</a:t>
            </a:r>
            <a:endParaRPr lang="en-US" smtClean="0"/>
          </a:p>
          <a:p>
            <a:pPr lvl="1" indent="-307975" eaLnBrk="1" hangingPunct="1">
              <a:lnSpc>
                <a:spcPct val="95000"/>
              </a:lnSpc>
              <a:spcBef>
                <a:spcPct val="0"/>
              </a:spcBef>
              <a:buClr>
                <a:srgbClr val="000000"/>
              </a:buClr>
              <a:buFontTx/>
              <a:buChar char="•"/>
            </a:pPr>
            <a:r>
              <a:rPr lang="en-US" sz="3000" b="1" smtClean="0">
                <a:solidFill>
                  <a:srgbClr val="000000"/>
                </a:solidFill>
              </a:rPr>
              <a:t>Codenamed </a:t>
            </a:r>
            <a:r>
              <a:rPr lang="en-US" sz="3000" b="1" i="1" smtClean="0">
                <a:solidFill>
                  <a:srgbClr val="000000"/>
                </a:solidFill>
              </a:rPr>
              <a:t>Little Boy</a:t>
            </a:r>
            <a:r>
              <a:rPr lang="en-US" sz="3000" b="1" smtClean="0">
                <a:solidFill>
                  <a:srgbClr val="000000"/>
                </a:solidFill>
              </a:rPr>
              <a:t>.</a:t>
            </a:r>
            <a:endParaRPr lang="en-US" smtClean="0"/>
          </a:p>
          <a:p>
            <a:pPr lvl="1" indent="-307975" eaLnBrk="1" hangingPunct="1">
              <a:lnSpc>
                <a:spcPct val="95000"/>
              </a:lnSpc>
              <a:spcBef>
                <a:spcPct val="0"/>
              </a:spcBef>
              <a:buClr>
                <a:srgbClr val="000000"/>
              </a:buClr>
              <a:buFontTx/>
              <a:buChar char="•"/>
            </a:pPr>
            <a:r>
              <a:rPr lang="en-US" sz="3000" b="1" smtClean="0">
                <a:solidFill>
                  <a:srgbClr val="000000"/>
                </a:solidFill>
              </a:rPr>
              <a:t>Col. Paul Tibbets</a:t>
            </a:r>
            <a:endParaRPr lang="en-US" smtClean="0"/>
          </a:p>
          <a:p>
            <a:pPr lvl="1" indent="-307975" eaLnBrk="1" hangingPunct="1">
              <a:lnSpc>
                <a:spcPct val="95000"/>
              </a:lnSpc>
              <a:spcBef>
                <a:spcPct val="0"/>
              </a:spcBef>
              <a:buClr>
                <a:srgbClr val="000000"/>
              </a:buClr>
              <a:buFontTx/>
              <a:buChar char="•"/>
            </a:pPr>
            <a:r>
              <a:rPr lang="en-US" b="1" smtClean="0">
                <a:solidFill>
                  <a:srgbClr val="000000"/>
                </a:solidFill>
              </a:rPr>
              <a:t>Destroyed about 70% of the city.</a:t>
            </a:r>
          </a:p>
        </p:txBody>
      </p:sp>
      <p:pic>
        <p:nvPicPr>
          <p:cNvPr id="76805" name="Picture 5"/>
          <p:cNvPicPr>
            <a:picLocks noChangeAspect="1" noChangeArrowheads="1"/>
          </p:cNvPicPr>
          <p:nvPr/>
        </p:nvPicPr>
        <p:blipFill>
          <a:blip r:embed="rId3" cstate="print"/>
          <a:srcRect/>
          <a:stretch>
            <a:fillRect/>
          </a:stretch>
        </p:blipFill>
        <p:spPr bwMode="auto">
          <a:xfrm>
            <a:off x="5294313" y="1714500"/>
            <a:ext cx="3384550" cy="47244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p:cNvPicPr>
            <a:picLocks noChangeAspect="1" noChangeArrowheads="1"/>
          </p:cNvPicPr>
          <p:nvPr/>
        </p:nvPicPr>
        <p:blipFill>
          <a:blip r:embed="rId2" cstate="print"/>
          <a:srcRect/>
          <a:stretch>
            <a:fillRect/>
          </a:stretch>
        </p:blipFill>
        <p:spPr bwMode="auto">
          <a:xfrm>
            <a:off x="436563" y="247650"/>
            <a:ext cx="8270875" cy="1190625"/>
          </a:xfrm>
          <a:prstGeom prst="rect">
            <a:avLst/>
          </a:prstGeom>
          <a:noFill/>
          <a:ln w="9525">
            <a:noFill/>
            <a:miter lim="800000"/>
            <a:headEnd/>
            <a:tailEnd/>
          </a:ln>
        </p:spPr>
      </p:pic>
      <p:sp>
        <p:nvSpPr>
          <p:cNvPr id="77827" name="Rectangle 1"/>
          <p:cNvSpPr>
            <a:spLocks noGrp="1" noChangeArrowheads="1"/>
          </p:cNvSpPr>
          <p:nvPr>
            <p:ph type="ctrTitle"/>
          </p:nvPr>
        </p:nvSpPr>
        <p:spPr>
          <a:xfrm>
            <a:off x="515938" y="338138"/>
            <a:ext cx="8112125" cy="1014412"/>
          </a:xfrm>
        </p:spPr>
        <p:txBody>
          <a:bodyPr lIns="0" tIns="0" rIns="0" bIns="0"/>
          <a:lstStyle/>
          <a:p>
            <a:pPr algn="ctr" eaLnBrk="1" hangingPunct="1">
              <a:lnSpc>
                <a:spcPct val="95000"/>
              </a:lnSpc>
            </a:pPr>
            <a:r>
              <a:rPr lang="en-US" sz="6000" b="1" smtClean="0">
                <a:solidFill>
                  <a:srgbClr val="000000"/>
                </a:solidFill>
                <a:latin typeface="Arial" charset="0"/>
              </a:rPr>
              <a:t>Nagasaki</a:t>
            </a:r>
          </a:p>
        </p:txBody>
      </p:sp>
      <p:sp>
        <p:nvSpPr>
          <p:cNvPr id="77828" name="Rectangle 2"/>
          <p:cNvSpPr>
            <a:spLocks noGrp="1" noChangeArrowheads="1"/>
          </p:cNvSpPr>
          <p:nvPr>
            <p:ph type="subTitle" idx="1"/>
          </p:nvPr>
        </p:nvSpPr>
        <p:spPr>
          <a:xfrm>
            <a:off x="268288" y="1646238"/>
            <a:ext cx="4340225" cy="4433887"/>
          </a:xfrm>
        </p:spPr>
        <p:txBody>
          <a:bodyPr lIns="0" tIns="0" rIns="0" bIns="0"/>
          <a:lstStyle/>
          <a:p>
            <a:pPr lvl="1" indent="-307975" eaLnBrk="1" hangingPunct="1">
              <a:lnSpc>
                <a:spcPct val="95000"/>
              </a:lnSpc>
              <a:spcBef>
                <a:spcPct val="0"/>
              </a:spcBef>
              <a:buClr>
                <a:srgbClr val="000000"/>
              </a:buClr>
              <a:buFontTx/>
              <a:buChar char="•"/>
            </a:pPr>
            <a:r>
              <a:rPr lang="en-US" b="1" smtClean="0">
                <a:solidFill>
                  <a:srgbClr val="000000"/>
                </a:solidFill>
              </a:rPr>
              <a:t>August 9, 1945</a:t>
            </a:r>
            <a:endParaRPr lang="en-US" smtClean="0"/>
          </a:p>
          <a:p>
            <a:pPr lvl="1" indent="-307975" eaLnBrk="1" hangingPunct="1">
              <a:lnSpc>
                <a:spcPct val="95000"/>
              </a:lnSpc>
              <a:spcBef>
                <a:spcPct val="0"/>
              </a:spcBef>
              <a:buClr>
                <a:srgbClr val="000000"/>
              </a:buClr>
              <a:buFontTx/>
              <a:buChar char="•"/>
            </a:pPr>
            <a:r>
              <a:rPr lang="en-US" b="1" smtClean="0">
                <a:solidFill>
                  <a:srgbClr val="000000"/>
                </a:solidFill>
              </a:rPr>
              <a:t>B-29 Superfortress </a:t>
            </a:r>
            <a:r>
              <a:rPr lang="en-US" b="1" i="1" smtClean="0">
                <a:solidFill>
                  <a:srgbClr val="000000"/>
                </a:solidFill>
              </a:rPr>
              <a:t>Bockscar</a:t>
            </a:r>
            <a:r>
              <a:rPr lang="en-US" b="1" smtClean="0">
                <a:solidFill>
                  <a:srgbClr val="000000"/>
                </a:solidFill>
              </a:rPr>
              <a:t>, flown by Major Charles W. Sweeney, carried the bomb code-named "Fat Man“.</a:t>
            </a:r>
            <a:endParaRPr lang="en-US" smtClean="0"/>
          </a:p>
          <a:p>
            <a:pPr lvl="1" indent="-307975" eaLnBrk="1" hangingPunct="1">
              <a:lnSpc>
                <a:spcPct val="95000"/>
              </a:lnSpc>
              <a:spcBef>
                <a:spcPct val="0"/>
              </a:spcBef>
              <a:buClr>
                <a:srgbClr val="000000"/>
              </a:buClr>
              <a:buFontTx/>
              <a:buChar char="•"/>
            </a:pPr>
            <a:r>
              <a:rPr lang="en-US" b="1" smtClean="0">
                <a:solidFill>
                  <a:srgbClr val="000000"/>
                </a:solidFill>
              </a:rPr>
              <a:t>Original target was Kokura, switched because of cloud cover.</a:t>
            </a:r>
            <a:endParaRPr lang="en-US" smtClean="0"/>
          </a:p>
          <a:p>
            <a:pPr algn="l" eaLnBrk="1" hangingPunct="1">
              <a:lnSpc>
                <a:spcPct val="95000"/>
              </a:lnSpc>
              <a:spcBef>
                <a:spcPct val="0"/>
              </a:spcBef>
            </a:pPr>
            <a:endParaRPr lang="en-US" sz="2800" b="1" smtClean="0">
              <a:solidFill>
                <a:srgbClr val="000000"/>
              </a:solidFill>
            </a:endParaRPr>
          </a:p>
          <a:p>
            <a:pPr algn="l" eaLnBrk="1" hangingPunct="1">
              <a:lnSpc>
                <a:spcPct val="95000"/>
              </a:lnSpc>
              <a:spcBef>
                <a:spcPct val="0"/>
              </a:spcBef>
            </a:pPr>
            <a:endParaRPr lang="en-US" sz="2800" smtClean="0">
              <a:solidFill>
                <a:srgbClr val="000000"/>
              </a:solidFill>
            </a:endParaRPr>
          </a:p>
        </p:txBody>
      </p:sp>
      <p:pic>
        <p:nvPicPr>
          <p:cNvPr id="77829" name="Picture 5"/>
          <p:cNvPicPr>
            <a:picLocks noChangeAspect="1" noChangeArrowheads="1"/>
          </p:cNvPicPr>
          <p:nvPr/>
        </p:nvPicPr>
        <p:blipFill>
          <a:blip r:embed="rId3" cstate="print"/>
          <a:srcRect/>
          <a:stretch>
            <a:fillRect/>
          </a:stretch>
        </p:blipFill>
        <p:spPr bwMode="auto">
          <a:xfrm>
            <a:off x="4962525" y="1562100"/>
            <a:ext cx="3409950" cy="46101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p:cNvPicPr>
            <a:picLocks noChangeAspect="1" noChangeArrowheads="1"/>
          </p:cNvPicPr>
          <p:nvPr/>
        </p:nvPicPr>
        <p:blipFill>
          <a:blip r:embed="rId2" cstate="print"/>
          <a:srcRect/>
          <a:stretch>
            <a:fillRect/>
          </a:stretch>
        </p:blipFill>
        <p:spPr bwMode="auto">
          <a:xfrm>
            <a:off x="436563" y="247650"/>
            <a:ext cx="8270875" cy="1190625"/>
          </a:xfrm>
          <a:prstGeom prst="rect">
            <a:avLst/>
          </a:prstGeom>
          <a:noFill/>
          <a:ln w="9525">
            <a:noFill/>
            <a:miter lim="800000"/>
            <a:headEnd/>
            <a:tailEnd/>
          </a:ln>
        </p:spPr>
      </p:pic>
      <p:sp>
        <p:nvSpPr>
          <p:cNvPr id="78851" name="Rectangle 1"/>
          <p:cNvSpPr>
            <a:spLocks noGrp="1" noChangeArrowheads="1"/>
          </p:cNvSpPr>
          <p:nvPr>
            <p:ph type="ctrTitle"/>
          </p:nvPr>
        </p:nvSpPr>
        <p:spPr>
          <a:xfrm>
            <a:off x="515938" y="338138"/>
            <a:ext cx="8112125" cy="1014412"/>
          </a:xfrm>
        </p:spPr>
        <p:txBody>
          <a:bodyPr lIns="0" tIns="0" rIns="0" bIns="0"/>
          <a:lstStyle/>
          <a:p>
            <a:pPr algn="ctr" eaLnBrk="1" hangingPunct="1">
              <a:lnSpc>
                <a:spcPct val="95000"/>
              </a:lnSpc>
            </a:pPr>
            <a:r>
              <a:rPr lang="en-US" sz="5000" b="1" smtClean="0">
                <a:solidFill>
                  <a:srgbClr val="000000"/>
                </a:solidFill>
                <a:latin typeface="Arial" charset="0"/>
              </a:rPr>
              <a:t>Japanese Surrender</a:t>
            </a:r>
            <a:br>
              <a:rPr lang="en-US" sz="5000" b="1" smtClean="0">
                <a:solidFill>
                  <a:srgbClr val="000000"/>
                </a:solidFill>
                <a:latin typeface="Arial" charset="0"/>
              </a:rPr>
            </a:br>
            <a:r>
              <a:rPr lang="en-US" sz="5000" b="1" smtClean="0">
                <a:solidFill>
                  <a:srgbClr val="000000"/>
                </a:solidFill>
                <a:latin typeface="Arial" charset="0"/>
              </a:rPr>
              <a:t>VJ Day</a:t>
            </a:r>
          </a:p>
        </p:txBody>
      </p:sp>
      <p:sp>
        <p:nvSpPr>
          <p:cNvPr id="78852" name="Rectangle 2"/>
          <p:cNvSpPr>
            <a:spLocks noGrp="1" noChangeArrowheads="1"/>
          </p:cNvSpPr>
          <p:nvPr>
            <p:ph type="subTitle" idx="1"/>
          </p:nvPr>
        </p:nvSpPr>
        <p:spPr>
          <a:xfrm>
            <a:off x="4687888" y="1646238"/>
            <a:ext cx="4187825" cy="4433887"/>
          </a:xfrm>
        </p:spPr>
        <p:txBody>
          <a:bodyPr lIns="0" tIns="0" rIns="0" bIns="0"/>
          <a:lstStyle/>
          <a:p>
            <a:pPr lvl="1" indent="-307975" eaLnBrk="1" hangingPunct="1">
              <a:lnSpc>
                <a:spcPct val="95000"/>
              </a:lnSpc>
              <a:spcBef>
                <a:spcPct val="0"/>
              </a:spcBef>
              <a:buClr>
                <a:srgbClr val="000000"/>
              </a:buClr>
              <a:buFontTx/>
              <a:buChar char="•"/>
            </a:pPr>
            <a:r>
              <a:rPr lang="en-US" sz="3200" b="1" smtClean="0">
                <a:solidFill>
                  <a:srgbClr val="000000"/>
                </a:solidFill>
              </a:rPr>
              <a:t>September 2, 1945</a:t>
            </a:r>
            <a:endParaRPr lang="en-US" smtClean="0"/>
          </a:p>
          <a:p>
            <a:pPr lvl="1" indent="-307975" eaLnBrk="1" hangingPunct="1">
              <a:lnSpc>
                <a:spcPct val="95000"/>
              </a:lnSpc>
              <a:spcBef>
                <a:spcPct val="0"/>
              </a:spcBef>
              <a:buClr>
                <a:srgbClr val="000000"/>
              </a:buClr>
              <a:buFontTx/>
              <a:buChar char="•"/>
            </a:pPr>
            <a:r>
              <a:rPr lang="en-US" sz="3200" b="1" smtClean="0">
                <a:solidFill>
                  <a:srgbClr val="000000"/>
                </a:solidFill>
              </a:rPr>
              <a:t>Tokyo Bay, Japan.</a:t>
            </a:r>
            <a:endParaRPr lang="en-US" smtClean="0"/>
          </a:p>
          <a:p>
            <a:pPr lvl="1" indent="-307975" eaLnBrk="1" hangingPunct="1">
              <a:lnSpc>
                <a:spcPct val="95000"/>
              </a:lnSpc>
              <a:spcBef>
                <a:spcPct val="0"/>
              </a:spcBef>
              <a:buClr>
                <a:srgbClr val="000000"/>
              </a:buClr>
              <a:buFontTx/>
              <a:buChar char="•"/>
            </a:pPr>
            <a:r>
              <a:rPr lang="en-US" sz="3200" b="1" smtClean="0">
                <a:solidFill>
                  <a:srgbClr val="000000"/>
                </a:solidFill>
              </a:rPr>
              <a:t>Aboard </a:t>
            </a:r>
            <a:r>
              <a:rPr lang="en-US" sz="3200" b="1" i="1" smtClean="0">
                <a:solidFill>
                  <a:srgbClr val="000000"/>
                </a:solidFill>
              </a:rPr>
              <a:t>the USS Missouri</a:t>
            </a:r>
            <a:endParaRPr lang="en-US" smtClean="0"/>
          </a:p>
          <a:p>
            <a:pPr lvl="1" indent="-307975" eaLnBrk="1" hangingPunct="1">
              <a:lnSpc>
                <a:spcPct val="95000"/>
              </a:lnSpc>
              <a:spcBef>
                <a:spcPct val="0"/>
              </a:spcBef>
              <a:buClr>
                <a:srgbClr val="000000"/>
              </a:buClr>
              <a:buFontTx/>
              <a:buChar char="•"/>
            </a:pPr>
            <a:r>
              <a:rPr lang="en-US" sz="3200" b="1" smtClean="0">
                <a:solidFill>
                  <a:srgbClr val="000000"/>
                </a:solidFill>
              </a:rPr>
              <a:t>The Japanese delegation surrendered to Gen Douglas MacArthur</a:t>
            </a:r>
            <a:r>
              <a:rPr lang="en-US" b="1" smtClean="0">
                <a:solidFill>
                  <a:srgbClr val="000000"/>
                </a:solidFill>
              </a:rPr>
              <a:t>.</a:t>
            </a:r>
          </a:p>
        </p:txBody>
      </p:sp>
      <p:pic>
        <p:nvPicPr>
          <p:cNvPr id="78853" name="Picture 5"/>
          <p:cNvPicPr>
            <a:picLocks noChangeAspect="1" noChangeArrowheads="1"/>
          </p:cNvPicPr>
          <p:nvPr/>
        </p:nvPicPr>
        <p:blipFill>
          <a:blip r:embed="rId3" cstate="print"/>
          <a:srcRect/>
          <a:stretch>
            <a:fillRect/>
          </a:stretch>
        </p:blipFill>
        <p:spPr bwMode="auto">
          <a:xfrm>
            <a:off x="636588" y="1562100"/>
            <a:ext cx="3678237" cy="46101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5" descr="accounting-dollar-sign"/>
          <p:cNvPicPr>
            <a:picLocks noChangeAspect="1" noChangeArrowheads="1"/>
          </p:cNvPicPr>
          <p:nvPr/>
        </p:nvPicPr>
        <p:blipFill>
          <a:blip r:embed="rId2" cstate="print">
            <a:lum bright="48000" contrast="-70000"/>
          </a:blip>
          <a:srcRect/>
          <a:stretch>
            <a:fillRect/>
          </a:stretch>
        </p:blipFill>
        <p:spPr bwMode="auto">
          <a:xfrm>
            <a:off x="1295400" y="0"/>
            <a:ext cx="5851525" cy="6858000"/>
          </a:xfrm>
          <a:prstGeom prst="rect">
            <a:avLst/>
          </a:prstGeom>
          <a:noFill/>
          <a:ln w="9525">
            <a:noFill/>
            <a:miter lim="800000"/>
            <a:headEnd/>
            <a:tailEnd/>
          </a:ln>
        </p:spPr>
      </p:pic>
      <p:sp>
        <p:nvSpPr>
          <p:cNvPr id="79875" name="Rectangle 2"/>
          <p:cNvSpPr>
            <a:spLocks noGrp="1" noChangeArrowheads="1"/>
          </p:cNvSpPr>
          <p:nvPr>
            <p:ph type="title"/>
          </p:nvPr>
        </p:nvSpPr>
        <p:spPr/>
        <p:txBody>
          <a:bodyPr/>
          <a:lstStyle/>
          <a:p>
            <a:pPr eaLnBrk="1" hangingPunct="1"/>
            <a:r>
              <a:rPr lang="en-US" u="sng" smtClean="0"/>
              <a:t>Quick Facts</a:t>
            </a:r>
          </a:p>
        </p:txBody>
      </p:sp>
      <p:sp>
        <p:nvSpPr>
          <p:cNvPr id="79876" name="Rectangle 3"/>
          <p:cNvSpPr>
            <a:spLocks noGrp="1" noChangeArrowheads="1"/>
          </p:cNvSpPr>
          <p:nvPr>
            <p:ph type="body" idx="1"/>
          </p:nvPr>
        </p:nvSpPr>
        <p:spPr>
          <a:xfrm>
            <a:off x="457200" y="1219200"/>
            <a:ext cx="8229600" cy="4525963"/>
          </a:xfrm>
        </p:spPr>
        <p:txBody>
          <a:bodyPr/>
          <a:lstStyle/>
          <a:p>
            <a:pPr eaLnBrk="1" hangingPunct="1"/>
            <a:r>
              <a:rPr lang="en-US" sz="3600" u="sng" smtClean="0"/>
              <a:t>War Costs</a:t>
            </a:r>
          </a:p>
          <a:p>
            <a:pPr lvl="1" eaLnBrk="1" hangingPunct="1"/>
            <a:r>
              <a:rPr lang="en-US" sz="3200" smtClean="0"/>
              <a:t>US Debt 1940 - $9 Billion</a:t>
            </a:r>
          </a:p>
          <a:p>
            <a:pPr lvl="1" eaLnBrk="1" hangingPunct="1"/>
            <a:r>
              <a:rPr lang="en-US" sz="3200" smtClean="0"/>
              <a:t>US Debt 1945 - $98 Billion</a:t>
            </a:r>
          </a:p>
          <a:p>
            <a:pPr lvl="2" eaLnBrk="1" hangingPunct="1"/>
            <a:r>
              <a:rPr lang="en-US" sz="3200" smtClean="0"/>
              <a:t>WWII cost $330 billion – </a:t>
            </a:r>
            <a:r>
              <a:rPr lang="en-US" sz="3200" i="1" u="sng" smtClean="0"/>
              <a:t>10 times</a:t>
            </a:r>
            <a:r>
              <a:rPr lang="en-US" sz="3200" smtClean="0"/>
              <a:t> the cost of WWI &amp; equivalent to all previous federal spending since 1776</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8229600" cy="868362"/>
          </a:xfrm>
        </p:spPr>
        <p:txBody>
          <a:bodyPr/>
          <a:lstStyle/>
          <a:p>
            <a:pPr eaLnBrk="1" hangingPunct="1"/>
            <a:r>
              <a:rPr lang="en-US" sz="2800" u="sng" smtClean="0"/>
              <a:t>Losses of the Major Wartime Powers in WWII, 1939-1945</a:t>
            </a:r>
          </a:p>
        </p:txBody>
      </p:sp>
      <p:sp>
        <p:nvSpPr>
          <p:cNvPr id="80899" name="Rectangle 3"/>
          <p:cNvSpPr>
            <a:spLocks noGrp="1" noChangeArrowheads="1"/>
          </p:cNvSpPr>
          <p:nvPr>
            <p:ph type="body" sz="half" idx="1"/>
          </p:nvPr>
        </p:nvSpPr>
        <p:spPr>
          <a:xfrm>
            <a:off x="457200" y="1295400"/>
            <a:ext cx="4038600" cy="5029200"/>
          </a:xfrm>
        </p:spPr>
        <p:txBody>
          <a:bodyPr/>
          <a:lstStyle/>
          <a:p>
            <a:pPr eaLnBrk="1" hangingPunct="1">
              <a:lnSpc>
                <a:spcPct val="90000"/>
              </a:lnSpc>
            </a:pPr>
            <a:r>
              <a:rPr lang="en-US" sz="2000" smtClean="0"/>
              <a:t>Germany</a:t>
            </a:r>
          </a:p>
          <a:p>
            <a:pPr lvl="1" eaLnBrk="1" hangingPunct="1">
              <a:lnSpc>
                <a:spcPct val="90000"/>
              </a:lnSpc>
            </a:pPr>
            <a:r>
              <a:rPr lang="en-US" sz="1800" smtClean="0"/>
              <a:t>4.5 million military</a:t>
            </a:r>
          </a:p>
          <a:p>
            <a:pPr lvl="1" eaLnBrk="1" hangingPunct="1">
              <a:lnSpc>
                <a:spcPct val="90000"/>
              </a:lnSpc>
            </a:pPr>
            <a:r>
              <a:rPr lang="en-US" sz="1800" smtClean="0"/>
              <a:t>2 million civilian</a:t>
            </a:r>
          </a:p>
          <a:p>
            <a:pPr lvl="1" eaLnBrk="1" hangingPunct="1">
              <a:lnSpc>
                <a:spcPct val="90000"/>
              </a:lnSpc>
              <a:buFontTx/>
              <a:buNone/>
            </a:pPr>
            <a:endParaRPr lang="en-US" sz="1800" smtClean="0"/>
          </a:p>
          <a:p>
            <a:pPr eaLnBrk="1" hangingPunct="1">
              <a:lnSpc>
                <a:spcPct val="90000"/>
              </a:lnSpc>
            </a:pPr>
            <a:r>
              <a:rPr lang="en-US" sz="2000" smtClean="0"/>
              <a:t>Japan</a:t>
            </a:r>
          </a:p>
          <a:p>
            <a:pPr lvl="1" eaLnBrk="1" hangingPunct="1">
              <a:lnSpc>
                <a:spcPct val="90000"/>
              </a:lnSpc>
            </a:pPr>
            <a:r>
              <a:rPr lang="en-US" sz="1800" smtClean="0"/>
              <a:t>2 million military</a:t>
            </a:r>
          </a:p>
          <a:p>
            <a:pPr lvl="1" eaLnBrk="1" hangingPunct="1">
              <a:lnSpc>
                <a:spcPct val="90000"/>
              </a:lnSpc>
            </a:pPr>
            <a:r>
              <a:rPr lang="en-US" sz="1800" smtClean="0"/>
              <a:t>350,000 civilians</a:t>
            </a:r>
          </a:p>
          <a:p>
            <a:pPr lvl="1" eaLnBrk="1" hangingPunct="1">
              <a:lnSpc>
                <a:spcPct val="90000"/>
              </a:lnSpc>
              <a:buFontTx/>
              <a:buNone/>
            </a:pPr>
            <a:endParaRPr lang="en-US" sz="1800" smtClean="0"/>
          </a:p>
          <a:p>
            <a:pPr eaLnBrk="1" hangingPunct="1">
              <a:lnSpc>
                <a:spcPct val="90000"/>
              </a:lnSpc>
            </a:pPr>
            <a:r>
              <a:rPr lang="en-US" sz="2000" smtClean="0"/>
              <a:t>Italy</a:t>
            </a:r>
          </a:p>
          <a:p>
            <a:pPr lvl="1" eaLnBrk="1" hangingPunct="1">
              <a:lnSpc>
                <a:spcPct val="90000"/>
              </a:lnSpc>
            </a:pPr>
            <a:r>
              <a:rPr lang="en-US" sz="1800" smtClean="0"/>
              <a:t>400,000 military</a:t>
            </a:r>
          </a:p>
          <a:p>
            <a:pPr lvl="1" eaLnBrk="1" hangingPunct="1">
              <a:lnSpc>
                <a:spcPct val="90000"/>
              </a:lnSpc>
            </a:pPr>
            <a:r>
              <a:rPr lang="en-US" sz="1800" smtClean="0"/>
              <a:t>100,000 civilian</a:t>
            </a:r>
          </a:p>
          <a:p>
            <a:pPr eaLnBrk="1" hangingPunct="1">
              <a:lnSpc>
                <a:spcPct val="90000"/>
              </a:lnSpc>
              <a:buFontTx/>
              <a:buNone/>
            </a:pPr>
            <a:endParaRPr lang="en-US" sz="2000" smtClean="0"/>
          </a:p>
          <a:p>
            <a:pPr eaLnBrk="1" hangingPunct="1">
              <a:lnSpc>
                <a:spcPct val="90000"/>
              </a:lnSpc>
            </a:pPr>
            <a:r>
              <a:rPr lang="en-US" sz="2000" smtClean="0"/>
              <a:t>China</a:t>
            </a:r>
          </a:p>
          <a:p>
            <a:pPr lvl="1" eaLnBrk="1" hangingPunct="1">
              <a:lnSpc>
                <a:spcPct val="90000"/>
              </a:lnSpc>
            </a:pPr>
            <a:r>
              <a:rPr lang="en-US" sz="1800" smtClean="0"/>
              <a:t>2.5 million military</a:t>
            </a:r>
          </a:p>
          <a:p>
            <a:pPr lvl="1" eaLnBrk="1" hangingPunct="1">
              <a:lnSpc>
                <a:spcPct val="90000"/>
              </a:lnSpc>
            </a:pPr>
            <a:r>
              <a:rPr lang="en-US" sz="1800" smtClean="0"/>
              <a:t>7.4 million civilians</a:t>
            </a:r>
          </a:p>
        </p:txBody>
      </p:sp>
      <p:sp>
        <p:nvSpPr>
          <p:cNvPr id="80900" name="Rectangle 4"/>
          <p:cNvSpPr>
            <a:spLocks noGrp="1" noChangeArrowheads="1"/>
          </p:cNvSpPr>
          <p:nvPr>
            <p:ph type="body" sz="half" idx="2"/>
          </p:nvPr>
        </p:nvSpPr>
        <p:spPr>
          <a:xfrm>
            <a:off x="4648200" y="1295400"/>
            <a:ext cx="4038600" cy="4525963"/>
          </a:xfrm>
        </p:spPr>
        <p:txBody>
          <a:bodyPr/>
          <a:lstStyle/>
          <a:p>
            <a:pPr eaLnBrk="1" hangingPunct="1">
              <a:lnSpc>
                <a:spcPct val="90000"/>
              </a:lnSpc>
            </a:pPr>
            <a:r>
              <a:rPr lang="en-US" sz="2000" smtClean="0"/>
              <a:t>USSR</a:t>
            </a:r>
          </a:p>
          <a:p>
            <a:pPr lvl="1" eaLnBrk="1" hangingPunct="1">
              <a:lnSpc>
                <a:spcPct val="90000"/>
              </a:lnSpc>
            </a:pPr>
            <a:r>
              <a:rPr lang="en-US" sz="1800" smtClean="0"/>
              <a:t>10 million military</a:t>
            </a:r>
          </a:p>
          <a:p>
            <a:pPr lvl="1" eaLnBrk="1" hangingPunct="1">
              <a:lnSpc>
                <a:spcPct val="90000"/>
              </a:lnSpc>
            </a:pPr>
            <a:r>
              <a:rPr lang="en-US" sz="1800" smtClean="0"/>
              <a:t>10 million civilians</a:t>
            </a:r>
          </a:p>
          <a:p>
            <a:pPr lvl="1" eaLnBrk="1" hangingPunct="1">
              <a:lnSpc>
                <a:spcPct val="90000"/>
              </a:lnSpc>
              <a:buFontTx/>
              <a:buNone/>
            </a:pPr>
            <a:endParaRPr lang="en-US" sz="1800" smtClean="0"/>
          </a:p>
          <a:p>
            <a:pPr eaLnBrk="1" hangingPunct="1">
              <a:lnSpc>
                <a:spcPct val="90000"/>
              </a:lnSpc>
            </a:pPr>
            <a:r>
              <a:rPr lang="en-US" sz="2000" smtClean="0"/>
              <a:t>Great Britain</a:t>
            </a:r>
          </a:p>
          <a:p>
            <a:pPr lvl="1" eaLnBrk="1" hangingPunct="1">
              <a:lnSpc>
                <a:spcPct val="90000"/>
              </a:lnSpc>
            </a:pPr>
            <a:r>
              <a:rPr lang="en-US" sz="1800" smtClean="0"/>
              <a:t>300,000 military</a:t>
            </a:r>
          </a:p>
          <a:p>
            <a:pPr lvl="1" eaLnBrk="1" hangingPunct="1">
              <a:lnSpc>
                <a:spcPct val="90000"/>
              </a:lnSpc>
            </a:pPr>
            <a:r>
              <a:rPr lang="en-US" sz="1800" smtClean="0"/>
              <a:t>50,000 civilians</a:t>
            </a:r>
          </a:p>
          <a:p>
            <a:pPr lvl="1" eaLnBrk="1" hangingPunct="1">
              <a:lnSpc>
                <a:spcPct val="90000"/>
              </a:lnSpc>
              <a:buFontTx/>
              <a:buNone/>
            </a:pPr>
            <a:endParaRPr lang="en-US" sz="1800" smtClean="0"/>
          </a:p>
          <a:p>
            <a:pPr eaLnBrk="1" hangingPunct="1">
              <a:lnSpc>
                <a:spcPct val="90000"/>
              </a:lnSpc>
            </a:pPr>
            <a:r>
              <a:rPr lang="en-US" sz="2000" smtClean="0"/>
              <a:t>France</a:t>
            </a:r>
          </a:p>
          <a:p>
            <a:pPr lvl="1" eaLnBrk="1" hangingPunct="1">
              <a:lnSpc>
                <a:spcPct val="90000"/>
              </a:lnSpc>
            </a:pPr>
            <a:r>
              <a:rPr lang="en-US" sz="1800" smtClean="0"/>
              <a:t>250,000 military</a:t>
            </a:r>
          </a:p>
          <a:p>
            <a:pPr lvl="1" eaLnBrk="1" hangingPunct="1">
              <a:lnSpc>
                <a:spcPct val="90000"/>
              </a:lnSpc>
            </a:pPr>
            <a:r>
              <a:rPr lang="en-US" sz="1800" smtClean="0"/>
              <a:t>350,000 civilian</a:t>
            </a:r>
          </a:p>
          <a:p>
            <a:pPr lvl="1" eaLnBrk="1" hangingPunct="1">
              <a:lnSpc>
                <a:spcPct val="90000"/>
              </a:lnSpc>
              <a:buFontTx/>
              <a:buNone/>
            </a:pPr>
            <a:endParaRPr lang="en-US" sz="1800" smtClean="0"/>
          </a:p>
          <a:p>
            <a:pPr eaLnBrk="1" hangingPunct="1">
              <a:lnSpc>
                <a:spcPct val="90000"/>
              </a:lnSpc>
            </a:pPr>
            <a:r>
              <a:rPr lang="en-US" sz="2000" smtClean="0"/>
              <a:t>United States</a:t>
            </a:r>
          </a:p>
          <a:p>
            <a:pPr lvl="1" eaLnBrk="1" hangingPunct="1">
              <a:lnSpc>
                <a:spcPct val="90000"/>
              </a:lnSpc>
            </a:pPr>
            <a:r>
              <a:rPr lang="en-US" sz="1800" smtClean="0"/>
              <a:t>274,000 military</a:t>
            </a:r>
          </a:p>
          <a:p>
            <a:pPr lvl="1" eaLnBrk="1" hangingPunct="1">
              <a:lnSpc>
                <a:spcPct val="90000"/>
              </a:lnSpc>
              <a:buFontTx/>
              <a:buNone/>
            </a:pPr>
            <a:endParaRPr lang="en-US" sz="1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solidFill>
                  <a:srgbClr val="800000"/>
                </a:solidFill>
                <a:cs typeface="Times New Roman" pitchFamily="18" charset="0"/>
              </a:rPr>
              <a:t>The Rise of Dictators</a:t>
            </a:r>
            <a:r>
              <a:rPr lang="en-US" smtClean="0"/>
              <a:t> </a:t>
            </a:r>
            <a:br>
              <a:rPr lang="en-US" smtClean="0"/>
            </a:br>
            <a:endParaRPr lang="en-US" smtClean="0"/>
          </a:p>
        </p:txBody>
      </p:sp>
      <p:sp>
        <p:nvSpPr>
          <p:cNvPr id="13315" name="Rectangle 3"/>
          <p:cNvSpPr>
            <a:spLocks noGrp="1" noChangeArrowheads="1"/>
          </p:cNvSpPr>
          <p:nvPr>
            <p:ph type="body" idx="1"/>
          </p:nvPr>
        </p:nvSpPr>
        <p:spPr/>
        <p:txBody>
          <a:bodyPr/>
          <a:lstStyle/>
          <a:p>
            <a:pPr eaLnBrk="1" hangingPunct="1"/>
            <a:r>
              <a:rPr lang="en-US" smtClean="0">
                <a:cs typeface="Times New Roman" pitchFamily="18" charset="0"/>
              </a:rPr>
              <a:t>Soviet Union (USSR): Joseph </a:t>
            </a:r>
            <a:r>
              <a:rPr lang="en-US" b="1" smtClean="0">
                <a:solidFill>
                  <a:srgbClr val="000000"/>
                </a:solidFill>
                <a:cs typeface="Times New Roman" pitchFamily="18" charset="0"/>
              </a:rPr>
              <a:t>Stalin</a:t>
            </a:r>
            <a:endParaRPr lang="en-US" smtClean="0"/>
          </a:p>
          <a:p>
            <a:pPr eaLnBrk="1" hangingPunct="1"/>
            <a:r>
              <a:rPr lang="en-US" smtClean="0">
                <a:cs typeface="Times New Roman" pitchFamily="18" charset="0"/>
              </a:rPr>
              <a:t>SPAIN: Francisco Franco </a:t>
            </a:r>
            <a:endParaRPr lang="en-US" smtClean="0"/>
          </a:p>
          <a:p>
            <a:pPr eaLnBrk="1" hangingPunct="1"/>
            <a:r>
              <a:rPr lang="en-US" smtClean="0">
                <a:cs typeface="Times New Roman" pitchFamily="18" charset="0"/>
              </a:rPr>
              <a:t>ITALY: Benito </a:t>
            </a:r>
            <a:r>
              <a:rPr lang="en-US" b="1" smtClean="0">
                <a:solidFill>
                  <a:srgbClr val="000000"/>
                </a:solidFill>
                <a:cs typeface="Times New Roman" pitchFamily="18" charset="0"/>
              </a:rPr>
              <a:t>Mussolini</a:t>
            </a:r>
            <a:endParaRPr lang="en-US" smtClean="0"/>
          </a:p>
          <a:p>
            <a:pPr eaLnBrk="1" hangingPunct="1"/>
            <a:r>
              <a:rPr lang="en-US" smtClean="0">
                <a:cs typeface="Times New Roman" pitchFamily="18" charset="0"/>
              </a:rPr>
              <a:t>JAPAN: Emperor Hirohito</a:t>
            </a:r>
            <a:endParaRPr lang="en-US" smtClean="0"/>
          </a:p>
          <a:p>
            <a:pPr eaLnBrk="1" hangingPunct="1"/>
            <a:r>
              <a:rPr lang="en-US" smtClean="0">
                <a:cs typeface="Times New Roman" pitchFamily="18" charset="0"/>
              </a:rPr>
              <a:t>GERMANY: Adolf </a:t>
            </a:r>
            <a:r>
              <a:rPr lang="en-US" b="1" smtClean="0">
                <a:solidFill>
                  <a:srgbClr val="000000"/>
                </a:solidFill>
                <a:cs typeface="Times New Roman" pitchFamily="18" charset="0"/>
              </a:rPr>
              <a:t>Hitler</a:t>
            </a:r>
            <a:r>
              <a:rPr lang="en-US" smtClean="0"/>
              <a:t> </a:t>
            </a:r>
            <a:br>
              <a:rPr lang="en-US" smtClean="0"/>
            </a:br>
            <a:endParaRPr lang="en-US" smtClean="0"/>
          </a:p>
          <a:p>
            <a:pPr eaLnBrk="1" hangingPunct="1">
              <a:buFontTx/>
              <a:buNone/>
            </a:pPr>
            <a:r>
              <a:rPr lang="en-US" smtClean="0"/>
              <a:t/>
            </a:r>
            <a:br>
              <a:rPr lang="en-US" smtClean="0"/>
            </a:b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u="sng" smtClean="0"/>
              <a:t>Rise of Totalitarianism</a:t>
            </a:r>
          </a:p>
        </p:txBody>
      </p:sp>
      <p:sp>
        <p:nvSpPr>
          <p:cNvPr id="25603" name="Rectangle 3"/>
          <p:cNvSpPr>
            <a:spLocks noGrp="1" noChangeArrowheads="1"/>
          </p:cNvSpPr>
          <p:nvPr>
            <p:ph type="body" idx="1"/>
          </p:nvPr>
        </p:nvSpPr>
        <p:spPr/>
        <p:txBody>
          <a:bodyPr/>
          <a:lstStyle/>
          <a:p>
            <a:pPr eaLnBrk="1" hangingPunct="1"/>
            <a:r>
              <a:rPr lang="en-US" smtClean="0"/>
              <a:t>A system in which the state and its leader have nearly TOTAL control. </a:t>
            </a:r>
          </a:p>
          <a:p>
            <a:pPr eaLnBrk="1" hangingPunct="1"/>
            <a:r>
              <a:rPr lang="en-US" sz="2400" smtClean="0"/>
              <a:t>Individual rights are not viewed as important as the needs of the nation. </a:t>
            </a:r>
          </a:p>
          <a:p>
            <a:pPr lvl="1" eaLnBrk="1" hangingPunct="1"/>
            <a:r>
              <a:rPr lang="en-US" sz="2400" smtClean="0"/>
              <a:t>No right to vote</a:t>
            </a:r>
          </a:p>
          <a:p>
            <a:pPr lvl="1" eaLnBrk="1" hangingPunct="1"/>
            <a:r>
              <a:rPr lang="en-US" sz="2400" smtClean="0"/>
              <a:t>No free speech</a:t>
            </a:r>
          </a:p>
          <a:p>
            <a:pPr lvl="1" eaLnBrk="1" hangingPunct="1"/>
            <a:r>
              <a:rPr lang="en-US" sz="2400" smtClean="0"/>
              <a:t>Government controlled economy</a:t>
            </a:r>
          </a:p>
          <a:p>
            <a:pPr lvl="1" eaLnBrk="1" hangingPunct="1"/>
            <a:r>
              <a:rPr lang="en-US" sz="2400" smtClean="0"/>
              <a:t>Often a police state</a:t>
            </a:r>
          </a:p>
        </p:txBody>
      </p:sp>
      <p:pic>
        <p:nvPicPr>
          <p:cNvPr id="14340" name="Picture 5" descr="bigbrother"/>
          <p:cNvPicPr>
            <a:picLocks noChangeAspect="1" noChangeArrowheads="1"/>
          </p:cNvPicPr>
          <p:nvPr/>
        </p:nvPicPr>
        <p:blipFill>
          <a:blip r:embed="rId2" cstate="print"/>
          <a:srcRect/>
          <a:stretch>
            <a:fillRect/>
          </a:stretch>
        </p:blipFill>
        <p:spPr bwMode="auto">
          <a:xfrm>
            <a:off x="6343650" y="3276600"/>
            <a:ext cx="280035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2" dur="500"/>
                                        <p:tgtEl>
                                          <p:spTgt spid="2560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5" dur="500"/>
                                        <p:tgtEl>
                                          <p:spTgt spid="2560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8" dur="500"/>
                                        <p:tgtEl>
                                          <p:spTgt spid="2560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21" dur="500"/>
                                        <p:tgtEl>
                                          <p:spTgt spid="2560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4"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theme/theme1.xml><?xml version="1.0" encoding="utf-8"?>
<a:theme xmlns:a="http://schemas.openxmlformats.org/drawingml/2006/main" name="Rome">
  <a:themeElements>
    <a:clrScheme name="Rome 12">
      <a:dk1>
        <a:srgbClr val="000000"/>
      </a:dk1>
      <a:lt1>
        <a:srgbClr val="686B5D"/>
      </a:lt1>
      <a:dk2>
        <a:srgbClr val="838373"/>
      </a:dk2>
      <a:lt2>
        <a:srgbClr val="777777"/>
      </a:lt2>
      <a:accent1>
        <a:srgbClr val="909082"/>
      </a:accent1>
      <a:accent2>
        <a:srgbClr val="809EA8"/>
      </a:accent2>
      <a:accent3>
        <a:srgbClr val="B9BAB6"/>
      </a:accent3>
      <a:accent4>
        <a:srgbClr val="000000"/>
      </a:accent4>
      <a:accent5>
        <a:srgbClr val="C6C6C1"/>
      </a:accent5>
      <a:accent6>
        <a:srgbClr val="738F98"/>
      </a:accent6>
      <a:hlink>
        <a:srgbClr val="FFCC66"/>
      </a:hlink>
      <a:folHlink>
        <a:srgbClr val="E9DCB9"/>
      </a:folHlink>
    </a:clrScheme>
    <a:fontScheme name="Ro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o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o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o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o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o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o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o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o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o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o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o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ome 12">
        <a:dk1>
          <a:srgbClr val="000000"/>
        </a:dk1>
        <a:lt1>
          <a:srgbClr val="686B5D"/>
        </a:lt1>
        <a:dk2>
          <a:srgbClr val="838373"/>
        </a:dk2>
        <a:lt2>
          <a:srgbClr val="777777"/>
        </a:lt2>
        <a:accent1>
          <a:srgbClr val="909082"/>
        </a:accent1>
        <a:accent2>
          <a:srgbClr val="809EA8"/>
        </a:accent2>
        <a:accent3>
          <a:srgbClr val="B9BAB6"/>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Settings\Dan Joyce\Application Data\Microsoft\Templates\Rome.pot</Template>
  <TotalTime>1028</TotalTime>
  <Words>2614</Words>
  <Application>Microsoft Office PowerPoint</Application>
  <PresentationFormat>On-screen Show (4:3)</PresentationFormat>
  <Paragraphs>380</Paragraphs>
  <Slides>75</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Arial Black</vt:lpstr>
      <vt:lpstr>Times New Roman</vt:lpstr>
      <vt:lpstr>Wingdings</vt:lpstr>
      <vt:lpstr>courier new</vt:lpstr>
      <vt:lpstr>Trebuchet MS</vt:lpstr>
      <vt:lpstr>Rome</vt:lpstr>
      <vt:lpstr>The Road to World War II</vt:lpstr>
      <vt:lpstr>Causes of World War II </vt:lpstr>
      <vt:lpstr>Trouble in Europe</vt:lpstr>
      <vt:lpstr>PowerPoint Presentation</vt:lpstr>
      <vt:lpstr>PowerPoint Presentation</vt:lpstr>
      <vt:lpstr>PowerPoint Presentation</vt:lpstr>
      <vt:lpstr>PowerPoint Presentation</vt:lpstr>
      <vt:lpstr>The Rise of Dictators  </vt:lpstr>
      <vt:lpstr>Rise of Totalitarianism</vt:lpstr>
      <vt:lpstr>PowerPoint Presentation</vt:lpstr>
      <vt:lpstr>PowerPoint Presentation</vt:lpstr>
      <vt:lpstr>PowerPoint Presentation</vt:lpstr>
      <vt:lpstr>PowerPoint Presentation</vt:lpstr>
      <vt:lpstr>PowerPoint Presentation</vt:lpstr>
      <vt:lpstr>Three Governments</vt:lpstr>
      <vt:lpstr>A political, social, economic system where the government controls everything- making sure that all get what they need.  (in theory)  More extreme form of Socialism</vt:lpstr>
      <vt:lpstr>PowerPoint Presentation</vt:lpstr>
      <vt:lpstr>JOSEPH STALIN</vt:lpstr>
      <vt:lpstr>Joseph Stalin – the brief version (1879-1953) </vt:lpstr>
      <vt:lpstr>PowerPoint Presentation</vt:lpstr>
      <vt:lpstr>PowerPoint Presentation</vt:lpstr>
      <vt:lpstr>Stalin – the brief version</vt:lpstr>
      <vt:lpstr>PowerPoint Presentation</vt:lpstr>
      <vt:lpstr>PowerPoint Presentation</vt:lpstr>
      <vt:lpstr>Collectivization</vt:lpstr>
      <vt:lpstr>Purges</vt:lpstr>
      <vt:lpstr>Why didn’t anyone stop him?</vt:lpstr>
      <vt:lpstr>Fascism – Italy under Mussolini</vt:lpstr>
      <vt:lpstr>What is Fascism?</vt:lpstr>
      <vt:lpstr>BENITO MUSSOLINI</vt:lpstr>
      <vt:lpstr>Italy</vt:lpstr>
      <vt:lpstr>A New Roman Emperor?  </vt:lpstr>
      <vt:lpstr>Italy</vt:lpstr>
      <vt:lpstr>ADOLF HITLER</vt:lpstr>
      <vt:lpstr>Nazism</vt:lpstr>
      <vt:lpstr>PowerPoint Presentation</vt:lpstr>
      <vt:lpstr>WWI and the Treaty of Versailles</vt:lpstr>
      <vt:lpstr>In Germany</vt:lpstr>
      <vt:lpstr>In Germany</vt:lpstr>
      <vt:lpstr>In Germany</vt:lpstr>
      <vt:lpstr>Hitler Highlights</vt:lpstr>
      <vt:lpstr>PowerPoint Presentation</vt:lpstr>
      <vt:lpstr>PowerPoint Presentation</vt:lpstr>
      <vt:lpstr>PowerPoint Presentation</vt:lpstr>
      <vt:lpstr>Causes</vt:lpstr>
      <vt:lpstr>How did WWII start?</vt:lpstr>
      <vt:lpstr>Non-aggression pact</vt:lpstr>
      <vt:lpstr>PowerPoint Presentation</vt:lpstr>
      <vt:lpstr>Who was on each side?</vt:lpstr>
      <vt:lpstr>Major Events of World War II -  American Involvement</vt:lpstr>
      <vt:lpstr>The Concept of Blitzkrieg</vt:lpstr>
      <vt:lpstr>PowerPoint Presentation</vt:lpstr>
      <vt:lpstr>PowerPoint Presentation</vt:lpstr>
      <vt:lpstr>How did WWII end in Europe?</vt:lpstr>
      <vt:lpstr>PowerPoint Presentation</vt:lpstr>
      <vt:lpstr>PowerPoint Presentation</vt:lpstr>
      <vt:lpstr>PowerPoint Presentation</vt:lpstr>
      <vt:lpstr>How did WWII end in Europe?</vt:lpstr>
      <vt:lpstr>What was the Holocaust? </vt:lpstr>
      <vt:lpstr>PowerPoint Presentation</vt:lpstr>
      <vt:lpstr>What about the Pacific War?</vt:lpstr>
      <vt:lpstr>HIDEKI TOJO</vt:lpstr>
      <vt:lpstr>PowerPoint Presentation</vt:lpstr>
      <vt:lpstr>PowerPoint Presentation</vt:lpstr>
      <vt:lpstr>Imperial Japan</vt:lpstr>
      <vt:lpstr>PowerPoint Presentation</vt:lpstr>
      <vt:lpstr>Navajo Code Talkers</vt:lpstr>
      <vt:lpstr>Kamikaze</vt:lpstr>
      <vt:lpstr>Manhattan Project</vt:lpstr>
      <vt:lpstr>Project Success</vt:lpstr>
      <vt:lpstr>Hiroshima</vt:lpstr>
      <vt:lpstr>Nagasaki</vt:lpstr>
      <vt:lpstr>Japanese Surrender VJ Day</vt:lpstr>
      <vt:lpstr>Quick Facts</vt:lpstr>
      <vt:lpstr>Losses of the Major Wartime Powers in WWII, 1939-1945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World War II</dc:title>
  <dc:creator>EISD</dc:creator>
  <cp:lastModifiedBy>Windows User</cp:lastModifiedBy>
  <cp:revision>19</cp:revision>
  <dcterms:created xsi:type="dcterms:W3CDTF">2005-05-04T12:12:31Z</dcterms:created>
  <dcterms:modified xsi:type="dcterms:W3CDTF">2015-04-30T18:02:23Z</dcterms:modified>
</cp:coreProperties>
</file>